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0"/>
  </p:notesMasterIdLst>
  <p:handoutMasterIdLst>
    <p:handoutMasterId r:id="rId11"/>
  </p:handoutMasterIdLst>
  <p:sldIdLst>
    <p:sldId id="256" r:id="rId2"/>
    <p:sldId id="257" r:id="rId3"/>
    <p:sldId id="305" r:id="rId4"/>
    <p:sldId id="337" r:id="rId5"/>
    <p:sldId id="338" r:id="rId6"/>
    <p:sldId id="345" r:id="rId7"/>
    <p:sldId id="344" r:id="rId8"/>
    <p:sldId id="331" r:id="rId9"/>
  </p:sldIdLst>
  <p:sldSz cx="6858000" cy="9906000" type="A4"/>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EA"/>
    <a:srgbClr val="FBFAD7"/>
    <a:srgbClr val="FCF9FA"/>
    <a:srgbClr val="111C28"/>
    <a:srgbClr val="0C45A0"/>
    <a:srgbClr val="EBB36D"/>
    <a:srgbClr val="565748"/>
    <a:srgbClr val="E3ABCD"/>
    <a:srgbClr val="E1383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B0039E-36D8-4A9E-BD7D-9FC1677247D1}" v="19" dt="2026-06-11T12:38:44.179"/>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5" autoAdjust="0"/>
    <p:restoredTop sz="94660"/>
  </p:normalViewPr>
  <p:slideViewPr>
    <p:cSldViewPr snapToGrid="0" showGuides="1">
      <p:cViewPr varScale="1">
        <p:scale>
          <a:sx n="88" d="100"/>
          <a:sy n="88" d="100"/>
        </p:scale>
        <p:origin x="2772" y="108"/>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3" y="1"/>
            <a:ext cx="4300519" cy="340265"/>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sz="quarter" idx="1"/>
          </p:nvPr>
        </p:nvSpPr>
        <p:spPr>
          <a:xfrm>
            <a:off x="5623758" y="1"/>
            <a:ext cx="4300519" cy="340265"/>
          </a:xfrm>
          <a:prstGeom prst="rect">
            <a:avLst/>
          </a:prstGeom>
        </p:spPr>
        <p:txBody>
          <a:bodyPr vert="horz" lIns="91440" tIns="45720" rIns="91440" bIns="45720" rtlCol="0"/>
          <a:lstStyle>
            <a:lvl1pPr algn="r">
              <a:defRPr sz="1200"/>
            </a:lvl1pPr>
          </a:lstStyle>
          <a:p>
            <a:fld id="{6250E1CB-233A-48C3-B744-E1697F937767}" type="datetimeFigureOut">
              <a:rPr lang="de-CH" smtClean="0"/>
              <a:t>17.06.2026</a:t>
            </a:fld>
            <a:endParaRPr lang="de-CH"/>
          </a:p>
        </p:txBody>
      </p:sp>
      <p:sp>
        <p:nvSpPr>
          <p:cNvPr id="4" name="Fußzeilenplatzhalter 3"/>
          <p:cNvSpPr>
            <a:spLocks noGrp="1"/>
          </p:cNvSpPr>
          <p:nvPr>
            <p:ph type="ftr" sz="quarter" idx="2"/>
          </p:nvPr>
        </p:nvSpPr>
        <p:spPr>
          <a:xfrm>
            <a:off x="3" y="6457411"/>
            <a:ext cx="4300519" cy="340265"/>
          </a:xfrm>
          <a:prstGeom prst="rect">
            <a:avLst/>
          </a:prstGeom>
        </p:spPr>
        <p:txBody>
          <a:bodyPr vert="horz" lIns="91440" tIns="45720" rIns="91440" bIns="45720" rtlCol="0" anchor="b"/>
          <a:lstStyle>
            <a:lvl1pPr algn="l">
              <a:defRPr sz="1200"/>
            </a:lvl1pPr>
          </a:lstStyle>
          <a:p>
            <a:endParaRPr lang="de-CH"/>
          </a:p>
        </p:txBody>
      </p:sp>
      <p:sp>
        <p:nvSpPr>
          <p:cNvPr id="5" name="Foliennummernplatzhalter 4"/>
          <p:cNvSpPr>
            <a:spLocks noGrp="1"/>
          </p:cNvSpPr>
          <p:nvPr>
            <p:ph type="sldNum" sz="quarter" idx="3"/>
          </p:nvPr>
        </p:nvSpPr>
        <p:spPr>
          <a:xfrm>
            <a:off x="5623758" y="6457411"/>
            <a:ext cx="4300519" cy="340265"/>
          </a:xfrm>
          <a:prstGeom prst="rect">
            <a:avLst/>
          </a:prstGeom>
        </p:spPr>
        <p:txBody>
          <a:bodyPr vert="horz" lIns="91440" tIns="45720" rIns="91440" bIns="45720" rtlCol="0" anchor="b"/>
          <a:lstStyle>
            <a:lvl1pPr algn="r">
              <a:defRPr sz="1200"/>
            </a:lvl1pPr>
          </a:lstStyle>
          <a:p>
            <a:fld id="{F0BE45FF-8E63-4139-A472-51C6E18B483F}" type="slidenum">
              <a:rPr lang="de-CH" smtClean="0"/>
              <a:t>‹Nr.›</a:t>
            </a:fld>
            <a:endParaRPr lang="de-CH"/>
          </a:p>
        </p:txBody>
      </p:sp>
    </p:spTree>
    <p:extLst>
      <p:ext uri="{BB962C8B-B14F-4D97-AF65-F5344CB8AC3E}">
        <p14:creationId xmlns:p14="http://schemas.microsoft.com/office/powerpoint/2010/main" val="9281362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2"/>
            <a:ext cx="4301543" cy="341065"/>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5622800" y="2"/>
            <a:ext cx="4301543" cy="341065"/>
          </a:xfrm>
          <a:prstGeom prst="rect">
            <a:avLst/>
          </a:prstGeom>
        </p:spPr>
        <p:txBody>
          <a:bodyPr vert="horz" lIns="91440" tIns="45720" rIns="91440" bIns="45720" rtlCol="0"/>
          <a:lstStyle>
            <a:lvl1pPr algn="r">
              <a:defRPr sz="1200"/>
            </a:lvl1pPr>
          </a:lstStyle>
          <a:p>
            <a:fld id="{6E9CDC1D-19A2-4C03-BE6A-0CD021F7B8A3}" type="datetimeFigureOut">
              <a:rPr lang="de-CH" smtClean="0"/>
              <a:t>17.06.2026</a:t>
            </a:fld>
            <a:endParaRPr lang="de-CH"/>
          </a:p>
        </p:txBody>
      </p:sp>
      <p:sp>
        <p:nvSpPr>
          <p:cNvPr id="4" name="Folienbildplatzhalter 3"/>
          <p:cNvSpPr>
            <a:spLocks noGrp="1" noRot="1" noChangeAspect="1"/>
          </p:cNvSpPr>
          <p:nvPr>
            <p:ph type="sldImg" idx="2"/>
          </p:nvPr>
        </p:nvSpPr>
        <p:spPr>
          <a:xfrm>
            <a:off x="4170363" y="849313"/>
            <a:ext cx="1585912" cy="2292350"/>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992664" y="3271383"/>
            <a:ext cx="7941310" cy="2676585"/>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1" y="6456614"/>
            <a:ext cx="4301543" cy="341063"/>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5622800" y="6456614"/>
            <a:ext cx="4301543" cy="341063"/>
          </a:xfrm>
          <a:prstGeom prst="rect">
            <a:avLst/>
          </a:prstGeom>
        </p:spPr>
        <p:txBody>
          <a:bodyPr vert="horz" lIns="91440" tIns="45720" rIns="91440" bIns="45720" rtlCol="0" anchor="b"/>
          <a:lstStyle>
            <a:lvl1pPr algn="r">
              <a:defRPr sz="1200"/>
            </a:lvl1pPr>
          </a:lstStyle>
          <a:p>
            <a:fld id="{4820D1F3-F169-470B-BAF6-95C5520AE421}" type="slidenum">
              <a:rPr lang="de-CH" smtClean="0"/>
              <a:t>‹Nr.›</a:t>
            </a:fld>
            <a:endParaRPr lang="de-CH"/>
          </a:p>
        </p:txBody>
      </p:sp>
    </p:spTree>
    <p:extLst>
      <p:ext uri="{BB962C8B-B14F-4D97-AF65-F5344CB8AC3E}">
        <p14:creationId xmlns:p14="http://schemas.microsoft.com/office/powerpoint/2010/main" val="30997316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de-DE"/>
              <a:t>Mastertitelformat bearbeiten</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2DE2653A-22D8-48FB-9EFB-18A7F1D4AC14}" type="datetime1">
              <a:rPr lang="de-CH" smtClean="0"/>
              <a:t>17.06.2026</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0088AEAC-C3EF-49EB-BC34-576A5687FD10}" type="slidenum">
              <a:rPr lang="de-CH" smtClean="0"/>
              <a:t>‹Nr.›</a:t>
            </a:fld>
            <a:endParaRPr lang="de-CH"/>
          </a:p>
        </p:txBody>
      </p:sp>
    </p:spTree>
    <p:extLst>
      <p:ext uri="{BB962C8B-B14F-4D97-AF65-F5344CB8AC3E}">
        <p14:creationId xmlns:p14="http://schemas.microsoft.com/office/powerpoint/2010/main" val="1320533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97F6FBB4-9477-4505-9085-8AC09B2BDFD0}" type="datetime1">
              <a:rPr lang="de-CH" smtClean="0"/>
              <a:t>17.06.2026</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0088AEAC-C3EF-49EB-BC34-576A5687FD10}" type="slidenum">
              <a:rPr lang="de-CH" smtClean="0"/>
              <a:t>‹Nr.›</a:t>
            </a:fld>
            <a:endParaRPr lang="de-CH"/>
          </a:p>
        </p:txBody>
      </p:sp>
    </p:spTree>
    <p:extLst>
      <p:ext uri="{BB962C8B-B14F-4D97-AF65-F5344CB8AC3E}">
        <p14:creationId xmlns:p14="http://schemas.microsoft.com/office/powerpoint/2010/main" val="3874083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D9DC0FD-E4B7-49E6-BFAA-494427980896}" type="datetime1">
              <a:rPr lang="de-CH" smtClean="0"/>
              <a:t>17.06.2026</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0088AEAC-C3EF-49EB-BC34-576A5687FD10}" type="slidenum">
              <a:rPr lang="de-CH" smtClean="0"/>
              <a:t>‹Nr.›</a:t>
            </a:fld>
            <a:endParaRPr lang="de-CH"/>
          </a:p>
        </p:txBody>
      </p:sp>
    </p:spTree>
    <p:extLst>
      <p:ext uri="{BB962C8B-B14F-4D97-AF65-F5344CB8AC3E}">
        <p14:creationId xmlns:p14="http://schemas.microsoft.com/office/powerpoint/2010/main" val="923835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621BA6C9-06C3-4117-AA15-F603FEA557E4}" type="datetime1">
              <a:rPr lang="de-CH" smtClean="0"/>
              <a:t>17.06.2026</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0088AEAC-C3EF-49EB-BC34-576A5687FD10}" type="slidenum">
              <a:rPr lang="de-CH" smtClean="0"/>
              <a:t>‹Nr.›</a:t>
            </a:fld>
            <a:endParaRPr lang="de-CH"/>
          </a:p>
        </p:txBody>
      </p:sp>
    </p:spTree>
    <p:extLst>
      <p:ext uri="{BB962C8B-B14F-4D97-AF65-F5344CB8AC3E}">
        <p14:creationId xmlns:p14="http://schemas.microsoft.com/office/powerpoint/2010/main" val="4227595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de-DE"/>
              <a:t>Mastertitelformat bearbeiten</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3A9302D3-7262-4A1E-894D-A8B7AD41A261}" type="datetime1">
              <a:rPr lang="de-CH" smtClean="0"/>
              <a:t>17.06.2026</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0088AEAC-C3EF-49EB-BC34-576A5687FD10}" type="slidenum">
              <a:rPr lang="de-CH" smtClean="0"/>
              <a:t>‹Nr.›</a:t>
            </a:fld>
            <a:endParaRPr lang="de-CH"/>
          </a:p>
        </p:txBody>
      </p:sp>
    </p:spTree>
    <p:extLst>
      <p:ext uri="{BB962C8B-B14F-4D97-AF65-F5344CB8AC3E}">
        <p14:creationId xmlns:p14="http://schemas.microsoft.com/office/powerpoint/2010/main" val="357589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2FB8A8D5-7B68-406D-AE40-FFA52AEB023E}" type="datetime1">
              <a:rPr lang="de-CH" smtClean="0"/>
              <a:t>17.06.2026</a:t>
            </a:fld>
            <a:endParaRPr lang="de-CH"/>
          </a:p>
        </p:txBody>
      </p:sp>
      <p:sp>
        <p:nvSpPr>
          <p:cNvPr id="6" name="Footer Placeholder 5"/>
          <p:cNvSpPr>
            <a:spLocks noGrp="1"/>
          </p:cNvSpPr>
          <p:nvPr>
            <p:ph type="ftr" sz="quarter" idx="11"/>
          </p:nvPr>
        </p:nvSpPr>
        <p:spPr/>
        <p:txBody>
          <a:bodyPr/>
          <a:lstStyle/>
          <a:p>
            <a:endParaRPr lang="de-CH"/>
          </a:p>
        </p:txBody>
      </p:sp>
      <p:sp>
        <p:nvSpPr>
          <p:cNvPr id="7" name="Slide Number Placeholder 6"/>
          <p:cNvSpPr>
            <a:spLocks noGrp="1"/>
          </p:cNvSpPr>
          <p:nvPr>
            <p:ph type="sldNum" sz="quarter" idx="12"/>
          </p:nvPr>
        </p:nvSpPr>
        <p:spPr/>
        <p:txBody>
          <a:bodyPr/>
          <a:lstStyle/>
          <a:p>
            <a:fld id="{0088AEAC-C3EF-49EB-BC34-576A5687FD10}" type="slidenum">
              <a:rPr lang="de-CH" smtClean="0"/>
              <a:t>‹Nr.›</a:t>
            </a:fld>
            <a:endParaRPr lang="de-CH"/>
          </a:p>
        </p:txBody>
      </p:sp>
    </p:spTree>
    <p:extLst>
      <p:ext uri="{BB962C8B-B14F-4D97-AF65-F5344CB8AC3E}">
        <p14:creationId xmlns:p14="http://schemas.microsoft.com/office/powerpoint/2010/main" val="3209080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de-DE"/>
              <a:t>Mastertitelformat bearbeiten</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Mastertextformat bearbeiten</a:t>
            </a:r>
          </a:p>
        </p:txBody>
      </p:sp>
      <p:sp>
        <p:nvSpPr>
          <p:cNvPr id="4" name="Content Placeholder 3"/>
          <p:cNvSpPr>
            <a:spLocks noGrp="1"/>
          </p:cNvSpPr>
          <p:nvPr>
            <p:ph sz="half" idx="2"/>
          </p:nvPr>
        </p:nvSpPr>
        <p:spPr>
          <a:xfrm>
            <a:off x="472381" y="3618442"/>
            <a:ext cx="2901255" cy="532218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Mastertextformat bearbeiten</a:t>
            </a:r>
          </a:p>
        </p:txBody>
      </p:sp>
      <p:sp>
        <p:nvSpPr>
          <p:cNvPr id="6" name="Content Placeholder 5"/>
          <p:cNvSpPr>
            <a:spLocks noGrp="1"/>
          </p:cNvSpPr>
          <p:nvPr>
            <p:ph sz="quarter" idx="4"/>
          </p:nvPr>
        </p:nvSpPr>
        <p:spPr>
          <a:xfrm>
            <a:off x="3471863" y="3618442"/>
            <a:ext cx="2915543" cy="532218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E4CA402A-6A70-4952-B5D6-DD16C1E811C6}" type="datetime1">
              <a:rPr lang="de-CH" smtClean="0"/>
              <a:t>17.06.2026</a:t>
            </a:fld>
            <a:endParaRPr lang="de-CH"/>
          </a:p>
        </p:txBody>
      </p:sp>
      <p:sp>
        <p:nvSpPr>
          <p:cNvPr id="8" name="Footer Placeholder 7"/>
          <p:cNvSpPr>
            <a:spLocks noGrp="1"/>
          </p:cNvSpPr>
          <p:nvPr>
            <p:ph type="ftr" sz="quarter" idx="11"/>
          </p:nvPr>
        </p:nvSpPr>
        <p:spPr/>
        <p:txBody>
          <a:bodyPr/>
          <a:lstStyle/>
          <a:p>
            <a:endParaRPr lang="de-CH"/>
          </a:p>
        </p:txBody>
      </p:sp>
      <p:sp>
        <p:nvSpPr>
          <p:cNvPr id="9" name="Slide Number Placeholder 8"/>
          <p:cNvSpPr>
            <a:spLocks noGrp="1"/>
          </p:cNvSpPr>
          <p:nvPr>
            <p:ph type="sldNum" sz="quarter" idx="12"/>
          </p:nvPr>
        </p:nvSpPr>
        <p:spPr/>
        <p:txBody>
          <a:bodyPr/>
          <a:lstStyle/>
          <a:p>
            <a:fld id="{0088AEAC-C3EF-49EB-BC34-576A5687FD10}" type="slidenum">
              <a:rPr lang="de-CH" smtClean="0"/>
              <a:t>‹Nr.›</a:t>
            </a:fld>
            <a:endParaRPr lang="de-CH"/>
          </a:p>
        </p:txBody>
      </p:sp>
    </p:spTree>
    <p:extLst>
      <p:ext uri="{BB962C8B-B14F-4D97-AF65-F5344CB8AC3E}">
        <p14:creationId xmlns:p14="http://schemas.microsoft.com/office/powerpoint/2010/main" val="1055928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CB121F9-9AE3-4A72-A5D7-7FAC8003EA67}" type="datetime1">
              <a:rPr lang="de-CH" smtClean="0"/>
              <a:t>17.06.2026</a:t>
            </a:fld>
            <a:endParaRPr lang="de-CH"/>
          </a:p>
        </p:txBody>
      </p:sp>
      <p:sp>
        <p:nvSpPr>
          <p:cNvPr id="4" name="Footer Placeholder 3"/>
          <p:cNvSpPr>
            <a:spLocks noGrp="1"/>
          </p:cNvSpPr>
          <p:nvPr>
            <p:ph type="ftr" sz="quarter" idx="11"/>
          </p:nvPr>
        </p:nvSpPr>
        <p:spPr/>
        <p:txBody>
          <a:bodyPr/>
          <a:lstStyle/>
          <a:p>
            <a:endParaRPr lang="de-CH"/>
          </a:p>
        </p:txBody>
      </p:sp>
      <p:sp>
        <p:nvSpPr>
          <p:cNvPr id="5" name="Slide Number Placeholder 4"/>
          <p:cNvSpPr>
            <a:spLocks noGrp="1"/>
          </p:cNvSpPr>
          <p:nvPr>
            <p:ph type="sldNum" sz="quarter" idx="12"/>
          </p:nvPr>
        </p:nvSpPr>
        <p:spPr/>
        <p:txBody>
          <a:bodyPr/>
          <a:lstStyle/>
          <a:p>
            <a:fld id="{0088AEAC-C3EF-49EB-BC34-576A5687FD10}" type="slidenum">
              <a:rPr lang="de-CH" smtClean="0"/>
              <a:t>‹Nr.›</a:t>
            </a:fld>
            <a:endParaRPr lang="de-CH"/>
          </a:p>
        </p:txBody>
      </p:sp>
    </p:spTree>
    <p:extLst>
      <p:ext uri="{BB962C8B-B14F-4D97-AF65-F5344CB8AC3E}">
        <p14:creationId xmlns:p14="http://schemas.microsoft.com/office/powerpoint/2010/main" val="1018935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14B75C-17B4-485A-88D3-ABC4EBA23C34}" type="datetime1">
              <a:rPr lang="de-CH" smtClean="0"/>
              <a:t>17.06.2026</a:t>
            </a:fld>
            <a:endParaRPr lang="de-CH"/>
          </a:p>
        </p:txBody>
      </p:sp>
      <p:sp>
        <p:nvSpPr>
          <p:cNvPr id="3" name="Footer Placeholder 2"/>
          <p:cNvSpPr>
            <a:spLocks noGrp="1"/>
          </p:cNvSpPr>
          <p:nvPr>
            <p:ph type="ftr" sz="quarter" idx="11"/>
          </p:nvPr>
        </p:nvSpPr>
        <p:spPr/>
        <p:txBody>
          <a:bodyPr/>
          <a:lstStyle/>
          <a:p>
            <a:endParaRPr lang="de-CH"/>
          </a:p>
        </p:txBody>
      </p:sp>
      <p:sp>
        <p:nvSpPr>
          <p:cNvPr id="4" name="Slide Number Placeholder 3"/>
          <p:cNvSpPr>
            <a:spLocks noGrp="1"/>
          </p:cNvSpPr>
          <p:nvPr>
            <p:ph type="sldNum" sz="quarter" idx="12"/>
          </p:nvPr>
        </p:nvSpPr>
        <p:spPr/>
        <p:txBody>
          <a:bodyPr/>
          <a:lstStyle/>
          <a:p>
            <a:fld id="{0088AEAC-C3EF-49EB-BC34-576A5687FD10}" type="slidenum">
              <a:rPr lang="de-CH" smtClean="0"/>
              <a:t>‹Nr.›</a:t>
            </a:fld>
            <a:endParaRPr lang="de-CH"/>
          </a:p>
        </p:txBody>
      </p:sp>
    </p:spTree>
    <p:extLst>
      <p:ext uri="{BB962C8B-B14F-4D97-AF65-F5344CB8AC3E}">
        <p14:creationId xmlns:p14="http://schemas.microsoft.com/office/powerpoint/2010/main" val="426350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de-DE"/>
              <a:t>Mastertitelformat bearbeiten</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Mastertextformat bearbeiten</a:t>
            </a:r>
          </a:p>
        </p:txBody>
      </p:sp>
      <p:sp>
        <p:nvSpPr>
          <p:cNvPr id="5" name="Date Placeholder 4"/>
          <p:cNvSpPr>
            <a:spLocks noGrp="1"/>
          </p:cNvSpPr>
          <p:nvPr>
            <p:ph type="dt" sz="half" idx="10"/>
          </p:nvPr>
        </p:nvSpPr>
        <p:spPr/>
        <p:txBody>
          <a:bodyPr/>
          <a:lstStyle/>
          <a:p>
            <a:fld id="{7429FA7F-91BB-4465-B50F-9E7E86C0650B}" type="datetime1">
              <a:rPr lang="de-CH" smtClean="0"/>
              <a:t>17.06.2026</a:t>
            </a:fld>
            <a:endParaRPr lang="de-CH"/>
          </a:p>
        </p:txBody>
      </p:sp>
      <p:sp>
        <p:nvSpPr>
          <p:cNvPr id="6" name="Footer Placeholder 5"/>
          <p:cNvSpPr>
            <a:spLocks noGrp="1"/>
          </p:cNvSpPr>
          <p:nvPr>
            <p:ph type="ftr" sz="quarter" idx="11"/>
          </p:nvPr>
        </p:nvSpPr>
        <p:spPr/>
        <p:txBody>
          <a:bodyPr/>
          <a:lstStyle/>
          <a:p>
            <a:endParaRPr lang="de-CH"/>
          </a:p>
        </p:txBody>
      </p:sp>
      <p:sp>
        <p:nvSpPr>
          <p:cNvPr id="7" name="Slide Number Placeholder 6"/>
          <p:cNvSpPr>
            <a:spLocks noGrp="1"/>
          </p:cNvSpPr>
          <p:nvPr>
            <p:ph type="sldNum" sz="quarter" idx="12"/>
          </p:nvPr>
        </p:nvSpPr>
        <p:spPr/>
        <p:txBody>
          <a:bodyPr/>
          <a:lstStyle/>
          <a:p>
            <a:fld id="{0088AEAC-C3EF-49EB-BC34-576A5687FD10}" type="slidenum">
              <a:rPr lang="de-CH" smtClean="0"/>
              <a:t>‹Nr.›</a:t>
            </a:fld>
            <a:endParaRPr lang="de-CH"/>
          </a:p>
        </p:txBody>
      </p:sp>
    </p:spTree>
    <p:extLst>
      <p:ext uri="{BB962C8B-B14F-4D97-AF65-F5344CB8AC3E}">
        <p14:creationId xmlns:p14="http://schemas.microsoft.com/office/powerpoint/2010/main" val="2181908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de-DE"/>
              <a:t>Mastertitelformat bearbeiten</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de-DE"/>
              <a:t>Bild durch Klicken auf Symbol hinzufügen</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Mastertextformat bearbeiten</a:t>
            </a:r>
          </a:p>
        </p:txBody>
      </p:sp>
      <p:sp>
        <p:nvSpPr>
          <p:cNvPr id="5" name="Date Placeholder 4"/>
          <p:cNvSpPr>
            <a:spLocks noGrp="1"/>
          </p:cNvSpPr>
          <p:nvPr>
            <p:ph type="dt" sz="half" idx="10"/>
          </p:nvPr>
        </p:nvSpPr>
        <p:spPr/>
        <p:txBody>
          <a:bodyPr/>
          <a:lstStyle/>
          <a:p>
            <a:fld id="{3D0D5472-CD85-45AE-B905-F0C6A7972E59}" type="datetime1">
              <a:rPr lang="de-CH" smtClean="0"/>
              <a:t>17.06.2026</a:t>
            </a:fld>
            <a:endParaRPr lang="de-CH"/>
          </a:p>
        </p:txBody>
      </p:sp>
      <p:sp>
        <p:nvSpPr>
          <p:cNvPr id="6" name="Footer Placeholder 5"/>
          <p:cNvSpPr>
            <a:spLocks noGrp="1"/>
          </p:cNvSpPr>
          <p:nvPr>
            <p:ph type="ftr" sz="quarter" idx="11"/>
          </p:nvPr>
        </p:nvSpPr>
        <p:spPr/>
        <p:txBody>
          <a:bodyPr/>
          <a:lstStyle/>
          <a:p>
            <a:endParaRPr lang="de-CH"/>
          </a:p>
        </p:txBody>
      </p:sp>
      <p:sp>
        <p:nvSpPr>
          <p:cNvPr id="7" name="Slide Number Placeholder 6"/>
          <p:cNvSpPr>
            <a:spLocks noGrp="1"/>
          </p:cNvSpPr>
          <p:nvPr>
            <p:ph type="sldNum" sz="quarter" idx="12"/>
          </p:nvPr>
        </p:nvSpPr>
        <p:spPr/>
        <p:txBody>
          <a:bodyPr/>
          <a:lstStyle/>
          <a:p>
            <a:fld id="{0088AEAC-C3EF-49EB-BC34-576A5687FD10}" type="slidenum">
              <a:rPr lang="de-CH" smtClean="0"/>
              <a:t>‹Nr.›</a:t>
            </a:fld>
            <a:endParaRPr lang="de-CH"/>
          </a:p>
        </p:txBody>
      </p:sp>
    </p:spTree>
    <p:extLst>
      <p:ext uri="{BB962C8B-B14F-4D97-AF65-F5344CB8AC3E}">
        <p14:creationId xmlns:p14="http://schemas.microsoft.com/office/powerpoint/2010/main" val="1774937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3B99AD4E-2215-4432-A964-0F5B2DEC9220}" type="datetime1">
              <a:rPr lang="de-CH" smtClean="0"/>
              <a:t>17.06.2026</a:t>
            </a:fld>
            <a:endParaRPr lang="de-CH"/>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de-CH"/>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0088AEAC-C3EF-49EB-BC34-576A5687FD10}" type="slidenum">
              <a:rPr lang="de-CH" smtClean="0"/>
              <a:t>‹Nr.›</a:t>
            </a:fld>
            <a:endParaRPr lang="de-CH"/>
          </a:p>
        </p:txBody>
      </p:sp>
    </p:spTree>
    <p:extLst>
      <p:ext uri="{BB962C8B-B14F-4D97-AF65-F5344CB8AC3E}">
        <p14:creationId xmlns:p14="http://schemas.microsoft.com/office/powerpoint/2010/main" val="26934504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Vogel, draußen, Gebäude, Flügel enthält.&#10;&#10;KI-generierte Inhalte können fehlerhaft sein.">
            <a:extLst>
              <a:ext uri="{FF2B5EF4-FFF2-40B4-BE49-F238E27FC236}">
                <a16:creationId xmlns:a16="http://schemas.microsoft.com/office/drawing/2014/main" id="{39C29A94-E5B3-1021-4A03-905776DA2A7A}"/>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l="30077" b="6282"/>
          <a:stretch>
            <a:fillRect/>
          </a:stretch>
        </p:blipFill>
        <p:spPr>
          <a:xfrm flipH="1">
            <a:off x="150311" y="1428490"/>
            <a:ext cx="6707687" cy="7415259"/>
          </a:xfrm>
          <a:prstGeom prst="rect">
            <a:avLst/>
          </a:prstGeom>
        </p:spPr>
      </p:pic>
      <p:sp>
        <p:nvSpPr>
          <p:cNvPr id="11" name="Titel 1">
            <a:extLst>
              <a:ext uri="{FF2B5EF4-FFF2-40B4-BE49-F238E27FC236}">
                <a16:creationId xmlns:a16="http://schemas.microsoft.com/office/drawing/2014/main" id="{034A8FD8-9C1A-94E9-C732-38EC5640B628}"/>
              </a:ext>
            </a:extLst>
          </p:cNvPr>
          <p:cNvSpPr>
            <a:spLocks noGrp="1"/>
          </p:cNvSpPr>
          <p:nvPr>
            <p:ph type="ctrTitle"/>
          </p:nvPr>
        </p:nvSpPr>
        <p:spPr>
          <a:xfrm>
            <a:off x="-110074" y="-702656"/>
            <a:ext cx="7078138" cy="2654429"/>
          </a:xfrm>
        </p:spPr>
        <p:txBody>
          <a:bodyPr anchor="ctr">
            <a:noAutofit/>
          </a:bodyPr>
          <a:lstStyle/>
          <a:p>
            <a:pPr>
              <a:lnSpc>
                <a:spcPct val="100000"/>
              </a:lnSpc>
            </a:pPr>
            <a:r>
              <a:rPr lang="de-CH" sz="15000" dirty="0">
                <a:solidFill>
                  <a:srgbClr val="1C110B"/>
                </a:solidFill>
                <a:latin typeface="+mn-lt"/>
              </a:rPr>
              <a:t>Firmweg</a:t>
            </a:r>
          </a:p>
        </p:txBody>
      </p:sp>
      <p:sp>
        <p:nvSpPr>
          <p:cNvPr id="8" name="Textfeld 7">
            <a:extLst>
              <a:ext uri="{FF2B5EF4-FFF2-40B4-BE49-F238E27FC236}">
                <a16:creationId xmlns:a16="http://schemas.microsoft.com/office/drawing/2014/main" id="{4438256F-B7D7-79B8-03F0-E2473127D38C}"/>
              </a:ext>
            </a:extLst>
          </p:cNvPr>
          <p:cNvSpPr txBox="1"/>
          <p:nvPr/>
        </p:nvSpPr>
        <p:spPr>
          <a:xfrm>
            <a:off x="182067" y="8134425"/>
            <a:ext cx="6686956" cy="415498"/>
          </a:xfrm>
          <a:prstGeom prst="rect">
            <a:avLst/>
          </a:prstGeom>
          <a:noFill/>
        </p:spPr>
        <p:txBody>
          <a:bodyPr wrap="square">
            <a:spAutoFit/>
          </a:bodyPr>
          <a:lstStyle/>
          <a:p>
            <a:pPr algn="ctr"/>
            <a:r>
              <a:rPr lang="de-DE" sz="2100" b="1" dirty="0">
                <a:solidFill>
                  <a:srgbClr val="FFFFEA"/>
                </a:solidFill>
              </a:rPr>
              <a:t>„Sei besiegelt durch die Gabe Gottes, den Heiligen Geist!“</a:t>
            </a:r>
            <a:endParaRPr lang="de-CH" sz="2100" b="1" dirty="0">
              <a:solidFill>
                <a:srgbClr val="FFFFEA"/>
              </a:solidFill>
            </a:endParaRPr>
          </a:p>
        </p:txBody>
      </p:sp>
      <p:pic>
        <p:nvPicPr>
          <p:cNvPr id="2" name="Picture 3">
            <a:extLst>
              <a:ext uri="{FF2B5EF4-FFF2-40B4-BE49-F238E27FC236}">
                <a16:creationId xmlns:a16="http://schemas.microsoft.com/office/drawing/2014/main" id="{73E9586C-D33F-95A4-A3D2-EB5EB89643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4306" b="22223"/>
          <a:stretch>
            <a:fillRect/>
          </a:stretch>
        </p:blipFill>
        <p:spPr bwMode="auto">
          <a:xfrm>
            <a:off x="1811831" y="8843749"/>
            <a:ext cx="3234329" cy="986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el 1">
            <a:extLst>
              <a:ext uri="{FF2B5EF4-FFF2-40B4-BE49-F238E27FC236}">
                <a16:creationId xmlns:a16="http://schemas.microsoft.com/office/drawing/2014/main" id="{CC50EBD1-7DD0-8BF3-418C-7BF64FD2D6DF}"/>
              </a:ext>
            </a:extLst>
          </p:cNvPr>
          <p:cNvSpPr txBox="1">
            <a:spLocks/>
          </p:cNvSpPr>
          <p:nvPr/>
        </p:nvSpPr>
        <p:spPr>
          <a:xfrm>
            <a:off x="1955873" y="1428490"/>
            <a:ext cx="4881394" cy="1232607"/>
          </a:xfrm>
          <a:prstGeom prst="rect">
            <a:avLst/>
          </a:prstGeom>
        </p:spPr>
        <p:txBody>
          <a:bodyPr vert="horz" lIns="91440" tIns="45720" rIns="91440" bIns="45720" rtlCol="0" anchor="ctr">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nSpc>
                <a:spcPct val="100000"/>
              </a:lnSpc>
            </a:pPr>
            <a:r>
              <a:rPr lang="de-CH" sz="10000" b="1" dirty="0">
                <a:solidFill>
                  <a:srgbClr val="FBFAD7"/>
                </a:solidFill>
                <a:latin typeface="+mn-lt"/>
              </a:rPr>
              <a:t>2026/27</a:t>
            </a:r>
          </a:p>
        </p:txBody>
      </p:sp>
      <p:sp>
        <p:nvSpPr>
          <p:cNvPr id="5" name="Titel 1">
            <a:extLst>
              <a:ext uri="{FF2B5EF4-FFF2-40B4-BE49-F238E27FC236}">
                <a16:creationId xmlns:a16="http://schemas.microsoft.com/office/drawing/2014/main" id="{4B22BC65-D46A-E42C-A852-DDA3421A9188}"/>
              </a:ext>
            </a:extLst>
          </p:cNvPr>
          <p:cNvSpPr txBox="1">
            <a:spLocks/>
          </p:cNvSpPr>
          <p:nvPr/>
        </p:nvSpPr>
        <p:spPr>
          <a:xfrm>
            <a:off x="182067" y="1518500"/>
            <a:ext cx="2060972" cy="866545"/>
          </a:xfrm>
          <a:prstGeom prst="rect">
            <a:avLst/>
          </a:prstGeom>
        </p:spPr>
        <p:txBody>
          <a:bodyPr vert="horz" lIns="91440" tIns="45720" rIns="91440" bIns="45720" rtlCol="0" anchor="ctr">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nSpc>
                <a:spcPct val="100000"/>
              </a:lnSpc>
            </a:pPr>
            <a:r>
              <a:rPr lang="de-CH" sz="6000" b="1" dirty="0">
                <a:solidFill>
                  <a:srgbClr val="E13833"/>
                </a:solidFill>
                <a:latin typeface="+mn-lt"/>
              </a:rPr>
              <a:t>3. Sek</a:t>
            </a:r>
          </a:p>
        </p:txBody>
      </p:sp>
    </p:spTree>
    <p:extLst>
      <p:ext uri="{BB962C8B-B14F-4D97-AF65-F5344CB8AC3E}">
        <p14:creationId xmlns:p14="http://schemas.microsoft.com/office/powerpoint/2010/main" val="1000721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4">
            <a:extLst>
              <a:ext uri="{FF2B5EF4-FFF2-40B4-BE49-F238E27FC236}">
                <a16:creationId xmlns:a16="http://schemas.microsoft.com/office/drawing/2014/main" id="{3138E3A1-2518-22B7-1DDB-BA639F5EEB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523" y="8574834"/>
            <a:ext cx="109911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a:extLst>
              <a:ext uri="{FF2B5EF4-FFF2-40B4-BE49-F238E27FC236}">
                <a16:creationId xmlns:a16="http://schemas.microsoft.com/office/drawing/2014/main" id="{582E73F3-8434-4259-A1CA-43FD1C9DA947}"/>
              </a:ext>
            </a:extLst>
          </p:cNvPr>
          <p:cNvSpPr>
            <a:spLocks noGrp="1"/>
          </p:cNvSpPr>
          <p:nvPr>
            <p:ph type="title"/>
          </p:nvPr>
        </p:nvSpPr>
        <p:spPr>
          <a:xfrm>
            <a:off x="0" y="-274"/>
            <a:ext cx="6451989" cy="682270"/>
          </a:xfrm>
        </p:spPr>
        <p:txBody>
          <a:bodyPr>
            <a:normAutofit/>
          </a:bodyPr>
          <a:lstStyle/>
          <a:p>
            <a:r>
              <a:rPr lang="de-CH" sz="3000" b="1" dirty="0">
                <a:cs typeface="Lucida Bright" panose="02040603070505020404" pitchFamily="18" charset="0"/>
              </a:rPr>
              <a:t>Vorwort</a:t>
            </a:r>
          </a:p>
        </p:txBody>
      </p:sp>
      <p:sp>
        <p:nvSpPr>
          <p:cNvPr id="3" name="Inhaltsplatzhalter 2">
            <a:extLst>
              <a:ext uri="{FF2B5EF4-FFF2-40B4-BE49-F238E27FC236}">
                <a16:creationId xmlns:a16="http://schemas.microsoft.com/office/drawing/2014/main" id="{1DA3DA5E-56D8-4207-83DB-18F2350B6A73}"/>
              </a:ext>
            </a:extLst>
          </p:cNvPr>
          <p:cNvSpPr>
            <a:spLocks noGrp="1"/>
          </p:cNvSpPr>
          <p:nvPr>
            <p:ph idx="1"/>
          </p:nvPr>
        </p:nvSpPr>
        <p:spPr>
          <a:xfrm>
            <a:off x="0" y="692223"/>
            <a:ext cx="6857999" cy="6741311"/>
          </a:xfrm>
        </p:spPr>
        <p:txBody>
          <a:bodyPr>
            <a:noAutofit/>
          </a:bodyPr>
          <a:lstStyle/>
          <a:p>
            <a:pPr marL="0" indent="0">
              <a:lnSpc>
                <a:spcPct val="100000"/>
              </a:lnSpc>
              <a:buNone/>
            </a:pPr>
            <a:r>
              <a:rPr lang="de-CH" sz="1500" dirty="0">
                <a:latin typeface="+mj-lt"/>
                <a:cs typeface="Lucida Bright" panose="02040603070505020404" pitchFamily="18" charset="0"/>
              </a:rPr>
              <a:t>Liebe Jugendliche der 3. Sek., liebe Eltern.</a:t>
            </a:r>
          </a:p>
          <a:p>
            <a:pPr marL="0" indent="0">
              <a:lnSpc>
                <a:spcPct val="100000"/>
              </a:lnSpc>
              <a:buNone/>
            </a:pPr>
            <a:r>
              <a:rPr lang="de-CH" sz="1500" dirty="0">
                <a:solidFill>
                  <a:srgbClr val="111C28"/>
                </a:solidFill>
                <a:cs typeface="Lucida Bright" panose="02040603070505020404" pitchFamily="18" charset="0"/>
              </a:rPr>
              <a:t>Mit dieser Broschüre laden wir Dich herzlich ein, Dich auf den Weg zur Firmung zu machen. Das Sakrament der Firmung ist auch das Sakrament des Erwachsenwerdens. In einem Moment des Abschieds und des Neuanfangs, am Ende der obligatorischen Schulzeit. Die Firmung soll Dir Kraft und Inspiration geben, Deinen Weg im Glauben zu gehen und Dich in den gegenwärtigen und zukünftigen Herausforderungen des Lebens stärken. Durch das Siegel der Gabe Gottes, den Heiligen Geist, die Herausforderungen des Lebens mit einem mutigen Ja zu einem Leben als Christ angehen.</a:t>
            </a:r>
          </a:p>
          <a:p>
            <a:pPr marL="0" indent="0">
              <a:lnSpc>
                <a:spcPct val="100000"/>
              </a:lnSpc>
              <a:buNone/>
            </a:pPr>
            <a:r>
              <a:rPr lang="de-CH" sz="1500" dirty="0">
                <a:latin typeface="+mj-lt"/>
                <a:cs typeface="Lucida Bright" panose="02040603070505020404" pitchFamily="18" charset="0"/>
              </a:rPr>
              <a:t>Mit diesem Heft bekommt Ihr eine Übersicht der Daten des </a:t>
            </a:r>
            <a:r>
              <a:rPr lang="de-CH" sz="1500" dirty="0" err="1">
                <a:latin typeface="+mj-lt"/>
                <a:cs typeface="Lucida Bright" panose="02040603070505020404" pitchFamily="18" charset="0"/>
              </a:rPr>
              <a:t>Firmweges</a:t>
            </a:r>
            <a:r>
              <a:rPr lang="de-CH" sz="1500" dirty="0">
                <a:latin typeface="+mj-lt"/>
                <a:cs typeface="Lucida Bright" panose="02040603070505020404" pitchFamily="18" charset="0"/>
              </a:rPr>
              <a:t>, wie sie zum heutigen Datum geplant sind. Wir sind überzeugt, dass Du auf dem Weg zur Firmung viel Neues und bereicherndes für dein Leben lernen und erleben kannst.</a:t>
            </a:r>
          </a:p>
          <a:p>
            <a:pPr marL="0" indent="0">
              <a:lnSpc>
                <a:spcPct val="100000"/>
              </a:lnSpc>
              <a:buNone/>
            </a:pPr>
            <a:endParaRPr lang="de-CH" sz="500" dirty="0">
              <a:latin typeface="+mj-lt"/>
              <a:cs typeface="Lucida Bright" panose="02040603070505020404" pitchFamily="18" charset="0"/>
            </a:endParaRPr>
          </a:p>
          <a:p>
            <a:pPr marL="0" indent="0">
              <a:lnSpc>
                <a:spcPct val="100000"/>
              </a:lnSpc>
              <a:buNone/>
            </a:pPr>
            <a:r>
              <a:rPr lang="de-CH" sz="1500" dirty="0">
                <a:latin typeface="+mj-lt"/>
                <a:cs typeface="Lucida Bright" panose="02040603070505020404" pitchFamily="18" charset="0"/>
              </a:rPr>
              <a:t>Der Firmweg gliedert sich in folgende vier Bereiche:</a:t>
            </a:r>
          </a:p>
          <a:p>
            <a:pPr>
              <a:lnSpc>
                <a:spcPct val="100000"/>
              </a:lnSpc>
            </a:pPr>
            <a:r>
              <a:rPr lang="de-CH" sz="1500" dirty="0">
                <a:latin typeface="+mj-lt"/>
                <a:cs typeface="Lucida Bright" panose="02040603070505020404" pitchFamily="18" charset="0"/>
              </a:rPr>
              <a:t>Wissen 	– Abende zu den theologischen Grundlagen der Firmung.</a:t>
            </a:r>
          </a:p>
          <a:p>
            <a:pPr>
              <a:lnSpc>
                <a:spcPct val="100000"/>
              </a:lnSpc>
            </a:pPr>
            <a:r>
              <a:rPr lang="de-CH" sz="1500" dirty="0">
                <a:latin typeface="+mj-lt"/>
                <a:cs typeface="Lucida Bright" panose="02040603070505020404" pitchFamily="18" charset="0"/>
              </a:rPr>
              <a:t>Erleben 	– Unterwegs sein, Begegnen und Erleben.</a:t>
            </a:r>
          </a:p>
          <a:p>
            <a:pPr>
              <a:lnSpc>
                <a:spcPct val="100000"/>
              </a:lnSpc>
            </a:pPr>
            <a:r>
              <a:rPr lang="de-CH" sz="1500" dirty="0">
                <a:latin typeface="+mj-lt"/>
                <a:cs typeface="Lucida Bright" panose="02040603070505020404" pitchFamily="18" charset="0"/>
              </a:rPr>
              <a:t>Feiern 	– Den Glauben feiern.</a:t>
            </a:r>
          </a:p>
          <a:p>
            <a:pPr>
              <a:lnSpc>
                <a:spcPct val="100000"/>
              </a:lnSpc>
            </a:pPr>
            <a:r>
              <a:rPr lang="de-CH" sz="1500" dirty="0">
                <a:latin typeface="+mj-lt"/>
                <a:cs typeface="Lucida Bright" panose="02040603070505020404" pitchFamily="18" charset="0"/>
              </a:rPr>
              <a:t>Freiwillig 	– Angebote, die den Firmweg ergänzen.</a:t>
            </a:r>
          </a:p>
          <a:p>
            <a:pPr marL="0" indent="0">
              <a:buNone/>
            </a:pPr>
            <a:endParaRPr lang="de-CH" sz="1500" dirty="0">
              <a:latin typeface="+mj-lt"/>
              <a:cs typeface="Lucida Bright" panose="02040603070505020404" pitchFamily="18" charset="0"/>
            </a:endParaRPr>
          </a:p>
          <a:p>
            <a:pPr marL="0" indent="0">
              <a:buNone/>
            </a:pPr>
            <a:r>
              <a:rPr lang="de-CH" sz="1500" dirty="0">
                <a:latin typeface="+mj-lt"/>
                <a:cs typeface="Lucida Bright" panose="02040603070505020404" pitchFamily="18" charset="0"/>
              </a:rPr>
              <a:t>              Die weitere Kommunikation findet im </a:t>
            </a:r>
            <a:r>
              <a:rPr lang="de-CH" sz="1500" dirty="0" err="1">
                <a:latin typeface="+mj-lt"/>
                <a:cs typeface="Lucida Bright" panose="02040603070505020404" pitchFamily="18" charset="0"/>
              </a:rPr>
              <a:t>Infochat</a:t>
            </a:r>
            <a:r>
              <a:rPr lang="de-CH" sz="1500" dirty="0">
                <a:latin typeface="+mj-lt"/>
                <a:cs typeface="Lucida Bright" panose="02040603070505020404" pitchFamily="18" charset="0"/>
              </a:rPr>
              <a:t> (WhatsApp) des </a:t>
            </a:r>
            <a:r>
              <a:rPr lang="de-CH" sz="1500" dirty="0" err="1">
                <a:latin typeface="+mj-lt"/>
                <a:cs typeface="Lucida Bright" panose="02040603070505020404" pitchFamily="18" charset="0"/>
              </a:rPr>
              <a:t>Firmweges</a:t>
            </a:r>
            <a:r>
              <a:rPr lang="de-CH" sz="1500" dirty="0">
                <a:latin typeface="+mj-lt"/>
                <a:cs typeface="Lucida Bright" panose="02040603070505020404" pitchFamily="18" charset="0"/>
              </a:rPr>
              <a:t> statt.</a:t>
            </a:r>
          </a:p>
          <a:p>
            <a:pPr marL="0" indent="0">
              <a:buNone/>
            </a:pPr>
            <a:endParaRPr lang="de-CH" sz="1500" dirty="0">
              <a:solidFill>
                <a:srgbClr val="2A3483"/>
              </a:solidFill>
              <a:latin typeface="+mj-lt"/>
              <a:cs typeface="Lucida Bright" panose="02040603070505020404" pitchFamily="18" charset="0"/>
            </a:endParaRPr>
          </a:p>
          <a:p>
            <a:pPr marL="0" indent="0">
              <a:buNone/>
            </a:pPr>
            <a:endParaRPr lang="de-CH" sz="1500" dirty="0">
              <a:solidFill>
                <a:srgbClr val="2A3483"/>
              </a:solidFill>
              <a:latin typeface="+mj-lt"/>
              <a:cs typeface="Lucida Bright" panose="02040603070505020404" pitchFamily="18" charset="0"/>
            </a:endParaRPr>
          </a:p>
          <a:p>
            <a:pPr marL="0" indent="0">
              <a:buNone/>
            </a:pPr>
            <a:endParaRPr lang="de-CH" sz="1500" dirty="0">
              <a:solidFill>
                <a:srgbClr val="2A3483"/>
              </a:solidFill>
              <a:latin typeface="+mj-lt"/>
              <a:cs typeface="Lucida Bright" panose="02040603070505020404" pitchFamily="18" charset="0"/>
            </a:endParaRPr>
          </a:p>
          <a:p>
            <a:pPr marL="0" indent="0">
              <a:buNone/>
            </a:pPr>
            <a:r>
              <a:rPr lang="de-CH" sz="1500" dirty="0">
                <a:latin typeface="+mj-lt"/>
                <a:cs typeface="Lucida Bright" panose="02040603070505020404" pitchFamily="18" charset="0"/>
              </a:rPr>
              <a:t>Für Fragen und Rückmeldungen stehe ich gerne zur Verfügung:</a:t>
            </a:r>
          </a:p>
          <a:p>
            <a:pPr>
              <a:lnSpc>
                <a:spcPct val="100000"/>
              </a:lnSpc>
            </a:pPr>
            <a:endParaRPr lang="de-CH" sz="1400" dirty="0">
              <a:solidFill>
                <a:srgbClr val="2A3483"/>
              </a:solidFill>
              <a:latin typeface="Lucida Bright" panose="02040603070505020404" pitchFamily="18" charset="0"/>
              <a:cs typeface="Lucida Bright" panose="02040603070505020404" pitchFamily="18" charset="0"/>
            </a:endParaRPr>
          </a:p>
        </p:txBody>
      </p:sp>
      <p:sp>
        <p:nvSpPr>
          <p:cNvPr id="9" name="Textfeld 8"/>
          <p:cNvSpPr txBox="1"/>
          <p:nvPr/>
        </p:nvSpPr>
        <p:spPr>
          <a:xfrm>
            <a:off x="444136" y="8452998"/>
            <a:ext cx="3914921" cy="1015663"/>
          </a:xfrm>
          <a:prstGeom prst="rect">
            <a:avLst/>
          </a:prstGeom>
          <a:noFill/>
        </p:spPr>
        <p:txBody>
          <a:bodyPr wrap="square" rtlCol="0">
            <a:spAutoFit/>
          </a:bodyPr>
          <a:lstStyle/>
          <a:p>
            <a:r>
              <a:rPr lang="de-CH" sz="1500" dirty="0" err="1">
                <a:latin typeface="+mj-lt"/>
                <a:cs typeface="Lucida Bright" panose="02040603070505020404" pitchFamily="18" charset="0"/>
              </a:rPr>
              <a:t>Joža</a:t>
            </a:r>
            <a:r>
              <a:rPr lang="de-CH" sz="1500" dirty="0">
                <a:latin typeface="+mj-lt"/>
                <a:cs typeface="Lucida Bright" panose="02040603070505020404" pitchFamily="18" charset="0"/>
              </a:rPr>
              <a:t> </a:t>
            </a:r>
            <a:r>
              <a:rPr lang="de-CH" sz="1500" dirty="0" err="1">
                <a:latin typeface="+mj-lt"/>
                <a:cs typeface="Lucida Bright" panose="02040603070505020404" pitchFamily="18" charset="0"/>
              </a:rPr>
              <a:t>Tadić</a:t>
            </a:r>
            <a:endParaRPr lang="de-CH" sz="1500" dirty="0">
              <a:latin typeface="+mj-lt"/>
              <a:cs typeface="Lucida Bright" panose="02040603070505020404" pitchFamily="18" charset="0"/>
            </a:endParaRPr>
          </a:p>
          <a:p>
            <a:endParaRPr lang="de-CH" sz="1500" dirty="0">
              <a:latin typeface="+mj-lt"/>
              <a:cs typeface="Lucida Bright" panose="02040603070505020404" pitchFamily="18" charset="0"/>
            </a:endParaRPr>
          </a:p>
          <a:p>
            <a:r>
              <a:rPr lang="de-CH" sz="1500" dirty="0" err="1">
                <a:latin typeface="+mj-lt"/>
                <a:cs typeface="Lucida Bright" panose="02040603070505020404" pitchFamily="18" charset="0"/>
              </a:rPr>
              <a:t>Firmbegleiter</a:t>
            </a:r>
            <a:endParaRPr lang="de-CH" sz="1500" dirty="0">
              <a:latin typeface="+mj-lt"/>
              <a:cs typeface="Lucida Bright" panose="02040603070505020404" pitchFamily="18" charset="0"/>
            </a:endParaRPr>
          </a:p>
          <a:p>
            <a:r>
              <a:rPr lang="de-CH" sz="1500" dirty="0">
                <a:latin typeface="+mj-lt"/>
                <a:cs typeface="Lucida Bright" panose="02040603070505020404" pitchFamily="18" charset="0"/>
              </a:rPr>
              <a:t>j.tadic@kath-berg.ch / +41 79 787 78 33</a:t>
            </a:r>
          </a:p>
        </p:txBody>
      </p:sp>
      <p:pic>
        <p:nvPicPr>
          <p:cNvPr id="7" name="Grafik 6">
            <a:extLst>
              <a:ext uri="{FF2B5EF4-FFF2-40B4-BE49-F238E27FC236}">
                <a16:creationId xmlns:a16="http://schemas.microsoft.com/office/drawing/2014/main" id="{2FA0419C-D74D-08B0-975D-D5D8D2DDD70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1746"/>
          <a:stretch/>
        </p:blipFill>
        <p:spPr bwMode="auto">
          <a:xfrm>
            <a:off x="246784" y="7094848"/>
            <a:ext cx="1389338" cy="1358150"/>
          </a:xfrm>
          <a:prstGeom prst="flowChartConnector">
            <a:avLst/>
          </a:prstGeom>
          <a:noFill/>
          <a:ln>
            <a:noFill/>
          </a:ln>
          <a:extLst>
            <a:ext uri="{53640926-AAD7-44D8-BBD7-CCE9431645EC}">
              <a14:shadowObscured xmlns:a14="http://schemas.microsoft.com/office/drawing/2010/main"/>
            </a:ext>
          </a:extLst>
        </p:spPr>
      </p:pic>
      <p:pic>
        <p:nvPicPr>
          <p:cNvPr id="5" name="Grafik 4">
            <a:extLst>
              <a:ext uri="{FF2B5EF4-FFF2-40B4-BE49-F238E27FC236}">
                <a16:creationId xmlns:a16="http://schemas.microsoft.com/office/drawing/2014/main" id="{30331A30-D2AC-4444-DCD2-E8131562F989}"/>
              </a:ext>
            </a:extLst>
          </p:cNvPr>
          <p:cNvPicPr>
            <a:picLocks noChangeAspect="1"/>
          </p:cNvPicPr>
          <p:nvPr/>
        </p:nvPicPr>
        <p:blipFill>
          <a:blip r:embed="rId4"/>
          <a:stretch>
            <a:fillRect/>
          </a:stretch>
        </p:blipFill>
        <p:spPr>
          <a:xfrm>
            <a:off x="-19888" y="5451118"/>
            <a:ext cx="731374" cy="706154"/>
          </a:xfrm>
          <a:prstGeom prst="rect">
            <a:avLst/>
          </a:prstGeom>
        </p:spPr>
      </p:pic>
      <p:pic>
        <p:nvPicPr>
          <p:cNvPr id="6" name="Picture 3">
            <a:extLst>
              <a:ext uri="{FF2B5EF4-FFF2-40B4-BE49-F238E27FC236}">
                <a16:creationId xmlns:a16="http://schemas.microsoft.com/office/drawing/2014/main" id="{C62143D7-47A9-0E59-ABDC-DA4D999BE1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24306" b="22223"/>
          <a:stretch>
            <a:fillRect/>
          </a:stretch>
        </p:blipFill>
        <p:spPr bwMode="auto">
          <a:xfrm>
            <a:off x="3945699" y="8467348"/>
            <a:ext cx="2468165" cy="75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6200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2E73F3-8434-4259-A1CA-43FD1C9DA947}"/>
              </a:ext>
            </a:extLst>
          </p:cNvPr>
          <p:cNvSpPr>
            <a:spLocks noGrp="1"/>
          </p:cNvSpPr>
          <p:nvPr>
            <p:ph type="title"/>
          </p:nvPr>
        </p:nvSpPr>
        <p:spPr>
          <a:xfrm>
            <a:off x="0" y="1954715"/>
            <a:ext cx="6857999" cy="567927"/>
          </a:xfrm>
        </p:spPr>
        <p:txBody>
          <a:bodyPr>
            <a:noAutofit/>
          </a:bodyPr>
          <a:lstStyle/>
          <a:p>
            <a:pPr algn="ctr"/>
            <a:r>
              <a:rPr lang="de-CH" sz="2800" b="1" dirty="0">
                <a:cs typeface="Lucida Bright" panose="02040603070505020404" pitchFamily="18" charset="0"/>
              </a:rPr>
              <a:t>Wissen</a:t>
            </a:r>
          </a:p>
        </p:txBody>
      </p:sp>
      <p:sp>
        <p:nvSpPr>
          <p:cNvPr id="21" name="Inhaltsplatzhalter 2">
            <a:extLst>
              <a:ext uri="{FF2B5EF4-FFF2-40B4-BE49-F238E27FC236}">
                <a16:creationId xmlns:a16="http://schemas.microsoft.com/office/drawing/2014/main" id="{1DA3DA5E-56D8-4207-83DB-18F2350B6A73}"/>
              </a:ext>
            </a:extLst>
          </p:cNvPr>
          <p:cNvSpPr txBox="1">
            <a:spLocks/>
          </p:cNvSpPr>
          <p:nvPr/>
        </p:nvSpPr>
        <p:spPr>
          <a:xfrm>
            <a:off x="0" y="2522642"/>
            <a:ext cx="6857999" cy="1070412"/>
          </a:xfrm>
          <a:prstGeom prst="rect">
            <a:avLst/>
          </a:prstGeom>
          <a:ln>
            <a:solidFill>
              <a:srgbClr val="2A3483"/>
            </a:solidFill>
            <a:prstDash val="sysDash"/>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buNone/>
            </a:pPr>
            <a:r>
              <a:rPr lang="de-CH" sz="1500" dirty="0">
                <a:latin typeface="+mj-lt"/>
                <a:cs typeface="Lucida Bright" panose="02040603070505020404" pitchFamily="18" charset="0"/>
              </a:rPr>
              <a:t>Hier sind die Daten aufgeführt, </a:t>
            </a:r>
          </a:p>
          <a:p>
            <a:pPr marL="0" indent="0" algn="ctr">
              <a:lnSpc>
                <a:spcPct val="100000"/>
              </a:lnSpc>
              <a:buNone/>
            </a:pPr>
            <a:r>
              <a:rPr lang="de-CH" sz="1500" dirty="0">
                <a:latin typeface="+mj-lt"/>
                <a:cs typeface="Lucida Bright" panose="02040603070505020404" pitchFamily="18" charset="0"/>
              </a:rPr>
              <a:t>bei denen es um die Wissensvermittlung und die theologischen</a:t>
            </a:r>
          </a:p>
          <a:p>
            <a:pPr marL="0" indent="0" algn="ctr">
              <a:lnSpc>
                <a:spcPct val="100000"/>
              </a:lnSpc>
              <a:buNone/>
            </a:pPr>
            <a:r>
              <a:rPr lang="de-CH" sz="1500" dirty="0">
                <a:latin typeface="+mj-lt"/>
                <a:cs typeface="Lucida Bright" panose="02040603070505020404" pitchFamily="18" charset="0"/>
              </a:rPr>
              <a:t> Grundlagen auf dem Weg zur Firmung geht.</a:t>
            </a:r>
          </a:p>
          <a:p>
            <a:pPr marL="0" indent="0">
              <a:buNone/>
            </a:pPr>
            <a:endParaRPr lang="de-CH" sz="1500" dirty="0">
              <a:latin typeface="+mj-lt"/>
              <a:cs typeface="Lucida Bright" panose="02040603070505020404" pitchFamily="18" charset="0"/>
            </a:endParaRPr>
          </a:p>
          <a:p>
            <a:pPr marL="0" indent="0">
              <a:buNone/>
            </a:pPr>
            <a:endParaRPr lang="de-CH" dirty="0">
              <a:latin typeface="Averta CY Extrathin" panose="00000200000000000000" pitchFamily="50" charset="0"/>
            </a:endParaRPr>
          </a:p>
          <a:p>
            <a:pPr marL="0" indent="0">
              <a:buFont typeface="Arial" panose="020B0604020202020204" pitchFamily="34" charset="0"/>
              <a:buNone/>
            </a:pPr>
            <a:endParaRPr lang="de-CH" dirty="0">
              <a:latin typeface="Averta CY Extrathin" panose="00000200000000000000" pitchFamily="50" charset="0"/>
            </a:endParaRPr>
          </a:p>
          <a:p>
            <a:pPr marL="0" indent="0">
              <a:buFont typeface="Arial" panose="020B0604020202020204" pitchFamily="34" charset="0"/>
              <a:buNone/>
            </a:pPr>
            <a:endParaRPr lang="de-CH" dirty="0">
              <a:latin typeface="Averta CY Extrathin" panose="00000200000000000000" pitchFamily="50" charset="0"/>
            </a:endParaRPr>
          </a:p>
          <a:p>
            <a:pPr marL="0" indent="0">
              <a:buFont typeface="Arial" panose="020B0604020202020204" pitchFamily="34" charset="0"/>
              <a:buNone/>
            </a:pPr>
            <a:endParaRPr lang="de-CH" dirty="0">
              <a:latin typeface="Averta CY Extrathin" panose="00000200000000000000" pitchFamily="50" charset="0"/>
            </a:endParaRPr>
          </a:p>
        </p:txBody>
      </p:sp>
      <p:sp>
        <p:nvSpPr>
          <p:cNvPr id="24" name="Inhaltsplatzhalter 2">
            <a:extLst>
              <a:ext uri="{FF2B5EF4-FFF2-40B4-BE49-F238E27FC236}">
                <a16:creationId xmlns:a16="http://schemas.microsoft.com/office/drawing/2014/main" id="{1DA3DA5E-56D8-4207-83DB-18F2350B6A73}"/>
              </a:ext>
            </a:extLst>
          </p:cNvPr>
          <p:cNvSpPr txBox="1">
            <a:spLocks/>
          </p:cNvSpPr>
          <p:nvPr/>
        </p:nvSpPr>
        <p:spPr>
          <a:xfrm>
            <a:off x="1" y="3657600"/>
            <a:ext cx="6858000" cy="6130344"/>
          </a:xfrm>
          <a:prstGeom prst="rect">
            <a:avLst/>
          </a:prstGeom>
          <a:ln>
            <a:solidFill>
              <a:srgbClr val="2A3483"/>
            </a:solidFill>
            <a:prstDash val="sysDash"/>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endParaRPr lang="de-CH" sz="100" dirty="0">
              <a:solidFill>
                <a:srgbClr val="2A3483"/>
              </a:solidFill>
              <a:latin typeface="+mj-lt"/>
              <a:cs typeface="Lucida Bright" panose="02040603070505020404" pitchFamily="18" charset="0"/>
            </a:endParaRPr>
          </a:p>
          <a:p>
            <a:pPr marL="0" indent="0" algn="ctr">
              <a:buNone/>
            </a:pPr>
            <a:r>
              <a:rPr lang="de-CH" sz="1800" b="1" dirty="0">
                <a:latin typeface="+mj-lt"/>
                <a:cs typeface="Lucida Bright" panose="02040603070505020404" pitchFamily="18" charset="0"/>
              </a:rPr>
              <a:t>Themenabende:</a:t>
            </a:r>
          </a:p>
          <a:p>
            <a:pPr marL="0" indent="0" algn="ctr">
              <a:buNone/>
            </a:pPr>
            <a:r>
              <a:rPr lang="de-CH" sz="1500" dirty="0">
                <a:latin typeface="+mj-lt"/>
                <a:cs typeface="Lucida Bright" panose="02040603070505020404" pitchFamily="18" charset="0"/>
              </a:rPr>
              <a:t>Kirche St. Mauritius Berg</a:t>
            </a:r>
          </a:p>
          <a:p>
            <a:pPr marL="0" indent="0" algn="ctr">
              <a:buNone/>
            </a:pPr>
            <a:endParaRPr lang="de-CH" sz="1500" b="1" dirty="0">
              <a:latin typeface="+mj-lt"/>
              <a:cs typeface="Lucida Bright" panose="02040603070505020404" pitchFamily="18" charset="0"/>
            </a:endParaRPr>
          </a:p>
          <a:p>
            <a:pPr marL="0" indent="0" algn="ctr">
              <a:buNone/>
            </a:pPr>
            <a:r>
              <a:rPr lang="de-CH" sz="2200" dirty="0">
                <a:latin typeface="+mj-lt"/>
                <a:cs typeface="Lucida Bright" panose="02040603070505020404" pitchFamily="18" charset="0"/>
              </a:rPr>
              <a:t>Dienstag, 15. September ‘26, 18:00 – 20:00</a:t>
            </a:r>
          </a:p>
          <a:p>
            <a:pPr marL="0" indent="0" algn="ctr">
              <a:buNone/>
            </a:pPr>
            <a:endParaRPr lang="de-CH" sz="500" dirty="0">
              <a:latin typeface="+mj-lt"/>
              <a:cs typeface="Lucida Bright" panose="02040603070505020404" pitchFamily="18" charset="0"/>
            </a:endParaRPr>
          </a:p>
          <a:p>
            <a:pPr marL="0" indent="0" algn="ctr">
              <a:buNone/>
            </a:pPr>
            <a:r>
              <a:rPr lang="de-CH" sz="2200" dirty="0">
                <a:latin typeface="+mj-lt"/>
                <a:cs typeface="Lucida Bright" panose="02040603070505020404" pitchFamily="18" charset="0"/>
              </a:rPr>
              <a:t>Donnerstag, 22. Oktober ‘26, 18:00 – 20:00</a:t>
            </a:r>
          </a:p>
          <a:p>
            <a:pPr marL="0" indent="0" algn="ctr">
              <a:buNone/>
            </a:pPr>
            <a:endParaRPr lang="de-CH" sz="500" dirty="0">
              <a:latin typeface="+mj-lt"/>
              <a:cs typeface="Lucida Bright" panose="02040603070505020404" pitchFamily="18" charset="0"/>
            </a:endParaRPr>
          </a:p>
          <a:p>
            <a:pPr marL="0" indent="0" algn="ctr">
              <a:buNone/>
            </a:pPr>
            <a:r>
              <a:rPr lang="de-CH" sz="2200" dirty="0">
                <a:latin typeface="+mj-lt"/>
                <a:cs typeface="Lucida Bright" panose="02040603070505020404" pitchFamily="18" charset="0"/>
              </a:rPr>
              <a:t>Dienstag, 8. Dezember ‘26, 18:00 – 20:30</a:t>
            </a:r>
          </a:p>
          <a:p>
            <a:pPr marL="0" indent="0" algn="ctr">
              <a:buNone/>
            </a:pPr>
            <a:r>
              <a:rPr lang="de-CH" sz="2200" dirty="0">
                <a:latin typeface="+mj-lt"/>
                <a:cs typeface="Lucida Bright" panose="02040603070505020404" pitchFamily="18" charset="0"/>
              </a:rPr>
              <a:t>(Filmabend)</a:t>
            </a:r>
          </a:p>
          <a:p>
            <a:pPr marL="0" indent="0" algn="ctr">
              <a:buNone/>
            </a:pPr>
            <a:endParaRPr lang="de-CH" sz="500" dirty="0">
              <a:latin typeface="+mj-lt"/>
              <a:cs typeface="Lucida Bright" panose="02040603070505020404" pitchFamily="18" charset="0"/>
            </a:endParaRPr>
          </a:p>
          <a:p>
            <a:pPr marL="0" indent="0" algn="ctr">
              <a:buNone/>
            </a:pPr>
            <a:r>
              <a:rPr lang="de-CH" sz="2200" dirty="0">
                <a:latin typeface="+mj-lt"/>
                <a:cs typeface="Lucida Bright" panose="02040603070505020404" pitchFamily="18" charset="0"/>
              </a:rPr>
              <a:t>Donnerstag, 14. Januar ‘27, 18:00 – 20:00</a:t>
            </a:r>
          </a:p>
          <a:p>
            <a:pPr marL="0" indent="0" algn="ctr">
              <a:buNone/>
            </a:pPr>
            <a:endParaRPr lang="de-CH" sz="500" dirty="0">
              <a:latin typeface="+mj-lt"/>
              <a:cs typeface="Lucida Bright" panose="02040603070505020404" pitchFamily="18" charset="0"/>
            </a:endParaRPr>
          </a:p>
          <a:p>
            <a:pPr marL="0" indent="0" algn="ctr">
              <a:buNone/>
            </a:pPr>
            <a:r>
              <a:rPr lang="de-CH" sz="2200" dirty="0">
                <a:latin typeface="+mj-lt"/>
                <a:cs typeface="Lucida Bright" panose="02040603070505020404" pitchFamily="18" charset="0"/>
              </a:rPr>
              <a:t>Dienstag, 23. Februar ‘27, 18:00 – 20:00</a:t>
            </a:r>
            <a:endParaRPr lang="de-CH" sz="2200" b="1" dirty="0">
              <a:latin typeface="+mj-lt"/>
              <a:cs typeface="Lucida Bright" panose="02040603070505020404" pitchFamily="18" charset="0"/>
            </a:endParaRPr>
          </a:p>
          <a:p>
            <a:pPr marL="0" indent="0" algn="ctr">
              <a:buNone/>
            </a:pPr>
            <a:endParaRPr lang="de-CH" sz="500" dirty="0">
              <a:cs typeface="Lucida Bright" panose="02040603070505020404" pitchFamily="18" charset="0"/>
            </a:endParaRPr>
          </a:p>
          <a:p>
            <a:pPr marL="0" indent="0" algn="ctr">
              <a:buNone/>
            </a:pPr>
            <a:r>
              <a:rPr lang="de-CH" sz="2200" dirty="0">
                <a:latin typeface="+mj-lt"/>
                <a:cs typeface="Lucida Bright" panose="02040603070505020404" pitchFamily="18" charset="0"/>
              </a:rPr>
              <a:t>Donnerstag, 11. März ‘27, 18:00 – 20:00</a:t>
            </a:r>
            <a:endParaRPr lang="de-CH" sz="2200" b="1" dirty="0">
              <a:latin typeface="+mj-lt"/>
              <a:cs typeface="Lucida Bright" panose="02040603070505020404" pitchFamily="18" charset="0"/>
            </a:endParaRPr>
          </a:p>
          <a:p>
            <a:pPr marL="0" indent="0" algn="ctr">
              <a:buNone/>
            </a:pPr>
            <a:endParaRPr lang="de-CH" sz="2200" b="1" dirty="0">
              <a:latin typeface="+mj-lt"/>
              <a:cs typeface="Lucida Bright" panose="02040603070505020404" pitchFamily="18" charset="0"/>
            </a:endParaRPr>
          </a:p>
          <a:p>
            <a:pPr marL="0" indent="0" algn="ctr">
              <a:buNone/>
            </a:pPr>
            <a:r>
              <a:rPr lang="de-CH" sz="2200" b="1" dirty="0">
                <a:latin typeface="+mj-lt"/>
                <a:cs typeface="Lucida Bright" panose="02040603070505020404" pitchFamily="18" charset="0"/>
              </a:rPr>
              <a:t>Abschlussnachmittag:</a:t>
            </a:r>
          </a:p>
          <a:p>
            <a:pPr marL="0" indent="0" algn="ctr">
              <a:buNone/>
            </a:pPr>
            <a:r>
              <a:rPr lang="de-CH" sz="2200" dirty="0">
                <a:latin typeface="+mj-lt"/>
                <a:cs typeface="Lucida Bright" panose="02040603070505020404" pitchFamily="18" charset="0"/>
              </a:rPr>
              <a:t>(Datum noch offen!)</a:t>
            </a:r>
          </a:p>
          <a:p>
            <a:pPr marL="0" indent="0" algn="ctr">
              <a:buNone/>
            </a:pPr>
            <a:endParaRPr lang="de-CH" sz="1500" dirty="0">
              <a:solidFill>
                <a:srgbClr val="2A3483"/>
              </a:solidFill>
              <a:latin typeface="+mj-lt"/>
              <a:cs typeface="Lucida Bright" panose="02040603070505020404" pitchFamily="18" charset="0"/>
            </a:endParaRPr>
          </a:p>
        </p:txBody>
      </p:sp>
      <p:pic>
        <p:nvPicPr>
          <p:cNvPr id="25" name="Grafik 24"/>
          <p:cNvPicPr>
            <a:picLocks noChangeAspect="1"/>
          </p:cNvPicPr>
          <p:nvPr/>
        </p:nvPicPr>
        <p:blipFill rotWithShape="1">
          <a:blip r:embed="rId2"/>
          <a:srcRect t="3063" b="16669"/>
          <a:stretch/>
        </p:blipFill>
        <p:spPr>
          <a:xfrm>
            <a:off x="1" y="-1"/>
            <a:ext cx="6858000" cy="1954716"/>
          </a:xfrm>
          <a:prstGeom prst="rect">
            <a:avLst/>
          </a:prstGeom>
        </p:spPr>
      </p:pic>
    </p:spTree>
    <p:extLst>
      <p:ext uri="{BB962C8B-B14F-4D97-AF65-F5344CB8AC3E}">
        <p14:creationId xmlns:p14="http://schemas.microsoft.com/office/powerpoint/2010/main" val="823395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2E73F3-8434-4259-A1CA-43FD1C9DA947}"/>
              </a:ext>
            </a:extLst>
          </p:cNvPr>
          <p:cNvSpPr>
            <a:spLocks noGrp="1"/>
          </p:cNvSpPr>
          <p:nvPr>
            <p:ph type="title"/>
          </p:nvPr>
        </p:nvSpPr>
        <p:spPr>
          <a:xfrm>
            <a:off x="0" y="1962294"/>
            <a:ext cx="6857999" cy="567927"/>
          </a:xfrm>
        </p:spPr>
        <p:txBody>
          <a:bodyPr>
            <a:noAutofit/>
          </a:bodyPr>
          <a:lstStyle/>
          <a:p>
            <a:pPr algn="ctr"/>
            <a:r>
              <a:rPr lang="de-CH" sz="2800" b="1" dirty="0">
                <a:cs typeface="Lucida Bright" panose="02040603070505020404" pitchFamily="18" charset="0"/>
              </a:rPr>
              <a:t>Erleben</a:t>
            </a:r>
          </a:p>
        </p:txBody>
      </p:sp>
      <p:sp>
        <p:nvSpPr>
          <p:cNvPr id="21" name="Inhaltsplatzhalter 2">
            <a:extLst>
              <a:ext uri="{FF2B5EF4-FFF2-40B4-BE49-F238E27FC236}">
                <a16:creationId xmlns:a16="http://schemas.microsoft.com/office/drawing/2014/main" id="{1DA3DA5E-56D8-4207-83DB-18F2350B6A73}"/>
              </a:ext>
            </a:extLst>
          </p:cNvPr>
          <p:cNvSpPr txBox="1">
            <a:spLocks/>
          </p:cNvSpPr>
          <p:nvPr/>
        </p:nvSpPr>
        <p:spPr>
          <a:xfrm>
            <a:off x="1" y="2530221"/>
            <a:ext cx="6857998" cy="978287"/>
          </a:xfrm>
          <a:prstGeom prst="rect">
            <a:avLst/>
          </a:prstGeom>
          <a:ln>
            <a:solidFill>
              <a:srgbClr val="2A3483"/>
            </a:solidFill>
            <a:prstDash val="sysDash"/>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buNone/>
            </a:pPr>
            <a:r>
              <a:rPr lang="de-CH" sz="1500" dirty="0">
                <a:latin typeface="+mj-lt"/>
                <a:cs typeface="Lucida Bright" panose="02040603070505020404" pitchFamily="18" charset="0"/>
              </a:rPr>
              <a:t>Hier sind die Daten aufgeführt, </a:t>
            </a:r>
          </a:p>
          <a:p>
            <a:pPr marL="0" indent="0" algn="ctr">
              <a:lnSpc>
                <a:spcPct val="100000"/>
              </a:lnSpc>
              <a:buNone/>
            </a:pPr>
            <a:r>
              <a:rPr lang="de-CH" sz="1500" dirty="0">
                <a:latin typeface="+mj-lt"/>
                <a:cs typeface="Lucida Bright" panose="02040603070505020404" pitchFamily="18" charset="0"/>
              </a:rPr>
              <a:t>bei denen es um das Unterwegs sein, </a:t>
            </a:r>
          </a:p>
          <a:p>
            <a:pPr marL="0" indent="0" algn="ctr">
              <a:lnSpc>
                <a:spcPct val="100000"/>
              </a:lnSpc>
              <a:buNone/>
            </a:pPr>
            <a:r>
              <a:rPr lang="de-CH" sz="1500" dirty="0">
                <a:latin typeface="+mj-lt"/>
                <a:cs typeface="Lucida Bright" panose="02040603070505020404" pitchFamily="18" charset="0"/>
              </a:rPr>
              <a:t>Begegnen und Erleben geht.</a:t>
            </a:r>
          </a:p>
          <a:p>
            <a:pPr marL="0" indent="0">
              <a:buNone/>
            </a:pPr>
            <a:endParaRPr lang="de-CH" sz="1500" dirty="0">
              <a:solidFill>
                <a:srgbClr val="2A3483"/>
              </a:solidFill>
              <a:latin typeface="Lucida Bright" panose="02040603070505020404" pitchFamily="18" charset="0"/>
              <a:cs typeface="Lucida Bright" panose="02040603070505020404" pitchFamily="18" charset="0"/>
            </a:endParaRPr>
          </a:p>
          <a:p>
            <a:pPr marL="0" indent="0">
              <a:buNone/>
            </a:pPr>
            <a:endParaRPr lang="de-CH" dirty="0">
              <a:latin typeface="Averta CY Extrathin" panose="00000200000000000000" pitchFamily="50" charset="0"/>
            </a:endParaRPr>
          </a:p>
          <a:p>
            <a:pPr marL="0" indent="0">
              <a:buFont typeface="Arial" panose="020B0604020202020204" pitchFamily="34" charset="0"/>
              <a:buNone/>
            </a:pPr>
            <a:endParaRPr lang="de-CH" dirty="0">
              <a:latin typeface="Averta CY Extrathin" panose="00000200000000000000" pitchFamily="50" charset="0"/>
            </a:endParaRPr>
          </a:p>
          <a:p>
            <a:pPr marL="0" indent="0">
              <a:buFont typeface="Arial" panose="020B0604020202020204" pitchFamily="34" charset="0"/>
              <a:buNone/>
            </a:pPr>
            <a:endParaRPr lang="de-CH" dirty="0">
              <a:latin typeface="Averta CY Extrathin" panose="00000200000000000000" pitchFamily="50" charset="0"/>
            </a:endParaRPr>
          </a:p>
          <a:p>
            <a:pPr marL="0" indent="0">
              <a:buFont typeface="Arial" panose="020B0604020202020204" pitchFamily="34" charset="0"/>
              <a:buNone/>
            </a:pPr>
            <a:endParaRPr lang="de-CH" dirty="0">
              <a:latin typeface="Averta CY Extrathin" panose="00000200000000000000" pitchFamily="50" charset="0"/>
            </a:endParaRPr>
          </a:p>
        </p:txBody>
      </p:sp>
      <p:sp>
        <p:nvSpPr>
          <p:cNvPr id="24" name="Inhaltsplatzhalter 2">
            <a:extLst>
              <a:ext uri="{FF2B5EF4-FFF2-40B4-BE49-F238E27FC236}">
                <a16:creationId xmlns:a16="http://schemas.microsoft.com/office/drawing/2014/main" id="{1DA3DA5E-56D8-4207-83DB-18F2350B6A73}"/>
              </a:ext>
            </a:extLst>
          </p:cNvPr>
          <p:cNvSpPr txBox="1">
            <a:spLocks/>
          </p:cNvSpPr>
          <p:nvPr/>
        </p:nvSpPr>
        <p:spPr>
          <a:xfrm>
            <a:off x="0" y="3580634"/>
            <a:ext cx="6857998" cy="6233067"/>
          </a:xfrm>
          <a:prstGeom prst="rect">
            <a:avLst/>
          </a:prstGeom>
          <a:ln>
            <a:solidFill>
              <a:srgbClr val="2A3483"/>
            </a:solidFill>
            <a:prstDash val="sysDash"/>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endParaRPr lang="de-CH" sz="100" b="1" dirty="0">
              <a:solidFill>
                <a:srgbClr val="2A3483"/>
              </a:solidFill>
              <a:latin typeface="Lucida Bright" panose="02040603070505020404" pitchFamily="18" charset="0"/>
              <a:cs typeface="Lucida Bright" panose="02040603070505020404" pitchFamily="18" charset="0"/>
            </a:endParaRPr>
          </a:p>
          <a:p>
            <a:pPr marL="0" indent="0" algn="ctr">
              <a:buNone/>
            </a:pPr>
            <a:endParaRPr lang="de-CH" sz="200" b="1" dirty="0">
              <a:solidFill>
                <a:srgbClr val="111C28"/>
              </a:solidFill>
              <a:cs typeface="Lucida Bright" panose="02040603070505020404" pitchFamily="18" charset="0"/>
            </a:endParaRPr>
          </a:p>
          <a:p>
            <a:pPr marL="0" indent="0" algn="ctr">
              <a:buNone/>
            </a:pPr>
            <a:r>
              <a:rPr lang="de-CH" sz="2000" b="1" dirty="0">
                <a:solidFill>
                  <a:srgbClr val="111C28"/>
                </a:solidFill>
                <a:cs typeface="Lucida Bright" panose="02040603070505020404" pitchFamily="18" charset="0"/>
              </a:rPr>
              <a:t>Bogenschiessen – Ziele setzen</a:t>
            </a:r>
          </a:p>
          <a:p>
            <a:pPr marL="0" indent="0" algn="ctr">
              <a:buNone/>
            </a:pPr>
            <a:r>
              <a:rPr lang="de-CH" sz="2000" dirty="0">
                <a:solidFill>
                  <a:srgbClr val="111C28"/>
                </a:solidFill>
                <a:cs typeface="Lucida Bright" panose="02040603070505020404" pitchFamily="18" charset="0"/>
              </a:rPr>
              <a:t>Samstag, 12. September ‘26, 13:30 – ca. 17:00</a:t>
            </a:r>
          </a:p>
          <a:p>
            <a:pPr marL="0" indent="0" algn="ctr">
              <a:buNone/>
            </a:pPr>
            <a:r>
              <a:rPr lang="de-CH" sz="2000" dirty="0">
                <a:solidFill>
                  <a:srgbClr val="111C28"/>
                </a:solidFill>
                <a:cs typeface="Lucida Bright" panose="02040603070505020404" pitchFamily="18" charset="0"/>
              </a:rPr>
              <a:t>in Homburg TG</a:t>
            </a:r>
          </a:p>
          <a:p>
            <a:pPr marL="0" indent="0" algn="ctr">
              <a:buNone/>
            </a:pPr>
            <a:r>
              <a:rPr lang="de-CH" sz="2000" b="1" dirty="0"/>
              <a:t>(evtl. sind wir froh um Elterntaxis – Infos </a:t>
            </a:r>
            <a:r>
              <a:rPr lang="de-CH" sz="2000" b="1" dirty="0" err="1"/>
              <a:t>fogen</a:t>
            </a:r>
            <a:r>
              <a:rPr lang="de-CH" sz="2000" b="1" dirty="0"/>
              <a:t> im Chat!)</a:t>
            </a:r>
          </a:p>
          <a:p>
            <a:pPr marL="0" indent="0" algn="ctr">
              <a:buNone/>
            </a:pPr>
            <a:endParaRPr lang="de-CH" sz="2000" b="1" dirty="0"/>
          </a:p>
          <a:p>
            <a:pPr marL="0" indent="0" algn="ctr">
              <a:buNone/>
            </a:pPr>
            <a:endParaRPr lang="de-CH" sz="2000" b="1" dirty="0"/>
          </a:p>
          <a:p>
            <a:pPr marL="0" indent="0" algn="ctr">
              <a:buNone/>
            </a:pPr>
            <a:r>
              <a:rPr lang="de-CH" sz="2000" b="1" dirty="0">
                <a:solidFill>
                  <a:srgbClr val="111C28"/>
                </a:solidFill>
                <a:cs typeface="Lucida Bright" panose="02040603070505020404" pitchFamily="18" charset="0"/>
              </a:rPr>
              <a:t>Klosterweekend – Begegnung mit Firmspender</a:t>
            </a:r>
          </a:p>
          <a:p>
            <a:pPr marL="0" indent="0" algn="ctr">
              <a:buNone/>
            </a:pPr>
            <a:r>
              <a:rPr lang="de-CH" sz="2000" dirty="0">
                <a:solidFill>
                  <a:srgbClr val="111C28"/>
                </a:solidFill>
                <a:cs typeface="Lucida Bright" panose="02040603070505020404" pitchFamily="18" charset="0"/>
              </a:rPr>
              <a:t>Samstag, 20. – Sonntag, 21. März ‘27, 08:00 – ca. 15:00</a:t>
            </a:r>
          </a:p>
          <a:p>
            <a:pPr marL="0" indent="0" algn="ctr">
              <a:buNone/>
            </a:pPr>
            <a:r>
              <a:rPr lang="de-CH" sz="2000" dirty="0">
                <a:solidFill>
                  <a:srgbClr val="111C28"/>
                </a:solidFill>
                <a:cs typeface="Lucida Bright" panose="02040603070505020404" pitchFamily="18" charset="0"/>
              </a:rPr>
              <a:t>im Kloster Uznach</a:t>
            </a:r>
          </a:p>
          <a:p>
            <a:pPr marL="0" indent="0" algn="ctr">
              <a:buNone/>
            </a:pPr>
            <a:r>
              <a:rPr lang="de-CH" sz="2000" b="1" dirty="0">
                <a:solidFill>
                  <a:srgbClr val="111C28"/>
                </a:solidFill>
                <a:cs typeface="Lucida Bright" panose="02040603070505020404" pitchFamily="18" charset="0"/>
              </a:rPr>
              <a:t>(Detailinfos während </a:t>
            </a:r>
            <a:r>
              <a:rPr lang="de-CH" sz="2000" b="1" dirty="0" err="1">
                <a:solidFill>
                  <a:srgbClr val="111C28"/>
                </a:solidFill>
                <a:cs typeface="Lucida Bright" panose="02040603070505020404" pitchFamily="18" charset="0"/>
              </a:rPr>
              <a:t>Firmweg</a:t>
            </a:r>
            <a:r>
              <a:rPr lang="de-CH" sz="2000" b="1" dirty="0">
                <a:solidFill>
                  <a:srgbClr val="111C28"/>
                </a:solidFill>
                <a:cs typeface="Lucida Bright" panose="02040603070505020404" pitchFamily="18" charset="0"/>
              </a:rPr>
              <a:t> im Chat!)</a:t>
            </a:r>
          </a:p>
          <a:p>
            <a:pPr marL="0" indent="0" algn="ctr">
              <a:buNone/>
            </a:pPr>
            <a:endParaRPr lang="de-CH" sz="2000" b="1" dirty="0">
              <a:solidFill>
                <a:srgbClr val="111C28"/>
              </a:solidFill>
              <a:cs typeface="Lucida Bright" panose="02040603070505020404" pitchFamily="18" charset="0"/>
            </a:endParaRPr>
          </a:p>
          <a:p>
            <a:pPr marL="0" indent="0" algn="ctr">
              <a:buNone/>
            </a:pPr>
            <a:endParaRPr lang="de-CH" sz="2000" b="1" dirty="0">
              <a:solidFill>
                <a:srgbClr val="111C28"/>
              </a:solidFill>
              <a:cs typeface="Lucida Bright" panose="02040603070505020404" pitchFamily="18" charset="0"/>
            </a:endParaRPr>
          </a:p>
          <a:p>
            <a:pPr marL="0" indent="0" algn="ctr">
              <a:buNone/>
            </a:pPr>
            <a:r>
              <a:rPr lang="de-CH" sz="2000" b="1" dirty="0" err="1">
                <a:solidFill>
                  <a:srgbClr val="111C28"/>
                </a:solidFill>
                <a:cs typeface="Lucida Bright" panose="02040603070505020404" pitchFamily="18" charset="0"/>
              </a:rPr>
              <a:t>Patentag</a:t>
            </a:r>
            <a:r>
              <a:rPr lang="de-CH" sz="2000" b="1" dirty="0">
                <a:solidFill>
                  <a:srgbClr val="111C28"/>
                </a:solidFill>
                <a:cs typeface="Lucida Bright" panose="02040603070505020404" pitchFamily="18" charset="0"/>
              </a:rPr>
              <a:t> - Begegnung mit Patinnen und Paten</a:t>
            </a:r>
          </a:p>
          <a:p>
            <a:pPr marL="0" indent="0" algn="ctr">
              <a:buNone/>
            </a:pPr>
            <a:r>
              <a:rPr lang="de-CH" sz="2000" dirty="0">
                <a:solidFill>
                  <a:srgbClr val="111C28"/>
                </a:solidFill>
                <a:cs typeface="Lucida Bright" panose="02040603070505020404" pitchFamily="18" charset="0"/>
              </a:rPr>
              <a:t>Samstag, 1. Mai ‘27, 15:00 – 19:00</a:t>
            </a:r>
          </a:p>
          <a:p>
            <a:pPr marL="0" indent="0" algn="ctr">
              <a:buNone/>
            </a:pPr>
            <a:r>
              <a:rPr lang="de-CH" sz="2000" dirty="0">
                <a:solidFill>
                  <a:srgbClr val="111C28"/>
                </a:solidFill>
                <a:cs typeface="Lucida Bright" panose="02040603070505020404" pitchFamily="18" charset="0"/>
              </a:rPr>
              <a:t>Besammlung Kirche St. Mauritius, Berg</a:t>
            </a:r>
          </a:p>
          <a:p>
            <a:pPr marL="0" indent="0" algn="ctr">
              <a:buNone/>
            </a:pPr>
            <a:r>
              <a:rPr lang="de-CH" sz="1500" b="1" dirty="0">
                <a:solidFill>
                  <a:srgbClr val="111C28"/>
                </a:solidFill>
                <a:cs typeface="Lucida Bright" panose="02040603070505020404" pitchFamily="18" charset="0"/>
              </a:rPr>
              <a:t>(Wir werden vor allem draussen unterwegs sein! – Bitte Paten informieren!)</a:t>
            </a:r>
          </a:p>
          <a:p>
            <a:pPr marL="0" indent="0" algn="ctr">
              <a:buNone/>
            </a:pPr>
            <a:endParaRPr lang="de-CH" sz="1500" dirty="0">
              <a:solidFill>
                <a:srgbClr val="2A3483"/>
              </a:solidFill>
              <a:latin typeface="+mj-lt"/>
              <a:cs typeface="Lucida Bright" panose="02040603070505020404" pitchFamily="18" charset="0"/>
            </a:endParaRPr>
          </a:p>
          <a:p>
            <a:pPr marL="0" indent="0" algn="ctr">
              <a:buNone/>
            </a:pPr>
            <a:endParaRPr lang="de-CH" sz="1300" dirty="0">
              <a:solidFill>
                <a:srgbClr val="2A3483"/>
              </a:solidFill>
              <a:latin typeface="+mj-lt"/>
              <a:cs typeface="Lucida Bright" panose="02040603070505020404" pitchFamily="18" charset="0"/>
            </a:endParaRPr>
          </a:p>
          <a:p>
            <a:pPr marL="0" indent="0" algn="ctr">
              <a:buNone/>
            </a:pPr>
            <a:endParaRPr lang="de-CH" sz="1300" dirty="0">
              <a:solidFill>
                <a:srgbClr val="2A3483"/>
              </a:solidFill>
              <a:latin typeface="+mj-lt"/>
              <a:cs typeface="Lucida Bright" panose="02040603070505020404" pitchFamily="18" charset="0"/>
            </a:endParaRPr>
          </a:p>
          <a:p>
            <a:pPr marL="0" indent="0" algn="ctr">
              <a:buNone/>
            </a:pPr>
            <a:endParaRPr lang="de-CH" sz="1300" dirty="0">
              <a:solidFill>
                <a:srgbClr val="2A3483"/>
              </a:solidFill>
              <a:latin typeface="+mj-lt"/>
              <a:cs typeface="Lucida Bright" panose="02040603070505020404" pitchFamily="18" charset="0"/>
            </a:endParaRPr>
          </a:p>
          <a:p>
            <a:pPr marL="0" indent="0" algn="ctr">
              <a:buNone/>
            </a:pPr>
            <a:endParaRPr lang="de-CH" sz="100" dirty="0">
              <a:solidFill>
                <a:srgbClr val="2A3483"/>
              </a:solidFill>
              <a:latin typeface="+mj-lt"/>
              <a:cs typeface="Lucida Bright" panose="02040603070505020404" pitchFamily="18" charset="0"/>
            </a:endParaRPr>
          </a:p>
          <a:p>
            <a:pPr marL="0" indent="0" algn="ctr">
              <a:buNone/>
            </a:pPr>
            <a:endParaRPr lang="de-CH" sz="100" dirty="0">
              <a:solidFill>
                <a:srgbClr val="2A3483"/>
              </a:solidFill>
              <a:latin typeface="+mj-lt"/>
              <a:cs typeface="Lucida Bright" panose="02040603070505020404" pitchFamily="18" charset="0"/>
            </a:endParaRPr>
          </a:p>
          <a:p>
            <a:pPr marL="0" indent="0" algn="ctr">
              <a:buNone/>
            </a:pPr>
            <a:endParaRPr lang="de-CH" sz="1500" dirty="0">
              <a:solidFill>
                <a:srgbClr val="2A3483"/>
              </a:solidFill>
              <a:latin typeface="Lucida Bright" panose="02040603070505020404" pitchFamily="18" charset="0"/>
              <a:cs typeface="Lucida Bright" panose="02040603070505020404" pitchFamily="18" charset="0"/>
            </a:endParaRPr>
          </a:p>
          <a:p>
            <a:pPr marL="0" indent="0" algn="ctr">
              <a:buNone/>
            </a:pPr>
            <a:endParaRPr lang="de-CH" sz="1500" dirty="0">
              <a:solidFill>
                <a:srgbClr val="2A3483"/>
              </a:solidFill>
              <a:latin typeface="Lucida Bright" panose="02040603070505020404" pitchFamily="18" charset="0"/>
              <a:cs typeface="Lucida Bright" panose="02040603070505020404" pitchFamily="18" charset="0"/>
            </a:endParaRPr>
          </a:p>
          <a:p>
            <a:pPr marL="0" indent="0">
              <a:buNone/>
            </a:pPr>
            <a:endParaRPr lang="de-CH" sz="1500" dirty="0">
              <a:solidFill>
                <a:srgbClr val="2A3483"/>
              </a:solidFill>
              <a:latin typeface="Lucida Bright" panose="02040603070505020404" pitchFamily="18" charset="0"/>
              <a:cs typeface="Lucida Bright" panose="02040603070505020404" pitchFamily="18" charset="0"/>
            </a:endParaRPr>
          </a:p>
          <a:p>
            <a:pPr marL="0" indent="0">
              <a:buNone/>
            </a:pPr>
            <a:endParaRPr lang="de-CH" sz="1500" dirty="0">
              <a:solidFill>
                <a:srgbClr val="2A3483"/>
              </a:solidFill>
              <a:latin typeface="Lucida Bright" panose="02040603070505020404" pitchFamily="18" charset="0"/>
              <a:cs typeface="Lucida Bright" panose="02040603070505020404" pitchFamily="18" charset="0"/>
            </a:endParaRPr>
          </a:p>
          <a:p>
            <a:pPr marL="0" indent="0">
              <a:buNone/>
            </a:pPr>
            <a:endParaRPr lang="de-CH" sz="1800" b="1" dirty="0">
              <a:solidFill>
                <a:srgbClr val="2A3483"/>
              </a:solidFill>
              <a:latin typeface="Lucida Bright" panose="02040603070505020404" pitchFamily="18" charset="0"/>
              <a:cs typeface="Lucida Bright" panose="02040603070505020404" pitchFamily="18" charset="0"/>
            </a:endParaRPr>
          </a:p>
          <a:p>
            <a:pPr marL="0" indent="0">
              <a:buNone/>
            </a:pPr>
            <a:endParaRPr lang="de-CH" sz="1500" dirty="0">
              <a:solidFill>
                <a:srgbClr val="2A3483"/>
              </a:solidFill>
              <a:latin typeface="Lucida Bright" panose="02040603070505020404" pitchFamily="18" charset="0"/>
              <a:cs typeface="Lucida Bright" panose="02040603070505020404" pitchFamily="18" charset="0"/>
            </a:endParaRPr>
          </a:p>
          <a:p>
            <a:pPr marL="0" indent="0">
              <a:buNone/>
            </a:pPr>
            <a:endParaRPr lang="de-CH" dirty="0">
              <a:latin typeface="Averta CY Extrathin" panose="00000200000000000000" pitchFamily="50" charset="0"/>
            </a:endParaRPr>
          </a:p>
          <a:p>
            <a:pPr marL="0" indent="0">
              <a:buFont typeface="Arial" panose="020B0604020202020204" pitchFamily="34" charset="0"/>
              <a:buNone/>
            </a:pPr>
            <a:endParaRPr lang="de-CH" dirty="0">
              <a:latin typeface="Averta CY Extrathin" panose="00000200000000000000" pitchFamily="50" charset="0"/>
            </a:endParaRPr>
          </a:p>
          <a:p>
            <a:pPr marL="0" indent="0">
              <a:buFont typeface="Arial" panose="020B0604020202020204" pitchFamily="34" charset="0"/>
              <a:buNone/>
            </a:pPr>
            <a:endParaRPr lang="de-CH" dirty="0">
              <a:latin typeface="Averta CY Extrathin" panose="00000200000000000000" pitchFamily="50" charset="0"/>
            </a:endParaRPr>
          </a:p>
          <a:p>
            <a:pPr marL="0" indent="0">
              <a:buFont typeface="Arial" panose="020B0604020202020204" pitchFamily="34" charset="0"/>
              <a:buNone/>
            </a:pPr>
            <a:endParaRPr lang="de-CH" dirty="0">
              <a:latin typeface="Averta CY Extrathin" panose="00000200000000000000" pitchFamily="50" charset="0"/>
            </a:endParaRPr>
          </a:p>
        </p:txBody>
      </p:sp>
      <p:pic>
        <p:nvPicPr>
          <p:cNvPr id="8" name="Grafik 7"/>
          <p:cNvPicPr>
            <a:picLocks noChangeAspect="1"/>
          </p:cNvPicPr>
          <p:nvPr/>
        </p:nvPicPr>
        <p:blipFill rotWithShape="1">
          <a:blip r:embed="rId2"/>
          <a:srcRect t="1595" r="448" b="8245"/>
          <a:stretch/>
        </p:blipFill>
        <p:spPr>
          <a:xfrm>
            <a:off x="0" y="0"/>
            <a:ext cx="6858000" cy="1962294"/>
          </a:xfrm>
          <a:prstGeom prst="rect">
            <a:avLst/>
          </a:prstGeom>
        </p:spPr>
      </p:pic>
    </p:spTree>
    <p:extLst>
      <p:ext uri="{BB962C8B-B14F-4D97-AF65-F5344CB8AC3E}">
        <p14:creationId xmlns:p14="http://schemas.microsoft.com/office/powerpoint/2010/main" val="2182502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2E73F3-8434-4259-A1CA-43FD1C9DA947}"/>
              </a:ext>
            </a:extLst>
          </p:cNvPr>
          <p:cNvSpPr>
            <a:spLocks noGrp="1"/>
          </p:cNvSpPr>
          <p:nvPr>
            <p:ph type="title"/>
          </p:nvPr>
        </p:nvSpPr>
        <p:spPr>
          <a:xfrm>
            <a:off x="0" y="1890168"/>
            <a:ext cx="6857999" cy="567927"/>
          </a:xfrm>
        </p:spPr>
        <p:txBody>
          <a:bodyPr>
            <a:noAutofit/>
          </a:bodyPr>
          <a:lstStyle/>
          <a:p>
            <a:pPr algn="ctr"/>
            <a:r>
              <a:rPr lang="de-CH" sz="2800" b="1" dirty="0">
                <a:cs typeface="Lucida Bright" panose="02040603070505020404" pitchFamily="18" charset="0"/>
              </a:rPr>
              <a:t>Feiern</a:t>
            </a:r>
          </a:p>
        </p:txBody>
      </p:sp>
      <p:sp>
        <p:nvSpPr>
          <p:cNvPr id="21" name="Inhaltsplatzhalter 2">
            <a:extLst>
              <a:ext uri="{FF2B5EF4-FFF2-40B4-BE49-F238E27FC236}">
                <a16:creationId xmlns:a16="http://schemas.microsoft.com/office/drawing/2014/main" id="{1DA3DA5E-56D8-4207-83DB-18F2350B6A73}"/>
              </a:ext>
            </a:extLst>
          </p:cNvPr>
          <p:cNvSpPr txBox="1">
            <a:spLocks/>
          </p:cNvSpPr>
          <p:nvPr/>
        </p:nvSpPr>
        <p:spPr>
          <a:xfrm>
            <a:off x="0" y="2456981"/>
            <a:ext cx="6857999" cy="978287"/>
          </a:xfrm>
          <a:prstGeom prst="rect">
            <a:avLst/>
          </a:prstGeom>
          <a:ln>
            <a:solidFill>
              <a:srgbClr val="2A3483"/>
            </a:solidFill>
            <a:prstDash val="sysDash"/>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buNone/>
            </a:pPr>
            <a:r>
              <a:rPr lang="de-CH" sz="1500" dirty="0">
                <a:latin typeface="+mj-lt"/>
                <a:cs typeface="Lucida Bright" panose="02040603070505020404" pitchFamily="18" charset="0"/>
              </a:rPr>
              <a:t>Hier sind die Daten aufgeführt, </a:t>
            </a:r>
          </a:p>
          <a:p>
            <a:pPr marL="0" indent="0" algn="ctr">
              <a:lnSpc>
                <a:spcPct val="100000"/>
              </a:lnSpc>
              <a:buNone/>
            </a:pPr>
            <a:r>
              <a:rPr lang="de-CH" sz="1500" dirty="0">
                <a:latin typeface="+mj-lt"/>
                <a:cs typeface="Lucida Bright" panose="02040603070505020404" pitchFamily="18" charset="0"/>
              </a:rPr>
              <a:t>bei denen es um das Feiern, </a:t>
            </a:r>
          </a:p>
          <a:p>
            <a:pPr marL="0" indent="0" algn="ctr">
              <a:lnSpc>
                <a:spcPct val="100000"/>
              </a:lnSpc>
              <a:buNone/>
            </a:pPr>
            <a:r>
              <a:rPr lang="de-CH" sz="1500" dirty="0">
                <a:latin typeface="+mj-lt"/>
                <a:cs typeface="Lucida Bright" panose="02040603070505020404" pitchFamily="18" charset="0"/>
              </a:rPr>
              <a:t>das Besuchen von Gottesdiensten und das Mitwirken geht</a:t>
            </a:r>
            <a:r>
              <a:rPr lang="de-CH" sz="1500" dirty="0">
                <a:solidFill>
                  <a:srgbClr val="2A3483"/>
                </a:solidFill>
                <a:latin typeface="+mj-lt"/>
                <a:cs typeface="Lucida Bright" panose="02040603070505020404" pitchFamily="18" charset="0"/>
              </a:rPr>
              <a:t>.</a:t>
            </a:r>
          </a:p>
          <a:p>
            <a:pPr marL="0" indent="0">
              <a:buNone/>
            </a:pPr>
            <a:endParaRPr lang="de-CH" sz="1500" dirty="0">
              <a:solidFill>
                <a:srgbClr val="2A3483"/>
              </a:solidFill>
              <a:latin typeface="Lucida Bright" panose="02040603070505020404" pitchFamily="18" charset="0"/>
              <a:cs typeface="Lucida Bright" panose="02040603070505020404" pitchFamily="18" charset="0"/>
            </a:endParaRPr>
          </a:p>
          <a:p>
            <a:pPr marL="0" indent="0">
              <a:buNone/>
            </a:pPr>
            <a:endParaRPr lang="de-CH" dirty="0">
              <a:latin typeface="Averta CY Extrathin" panose="00000200000000000000" pitchFamily="50" charset="0"/>
            </a:endParaRPr>
          </a:p>
          <a:p>
            <a:pPr marL="0" indent="0">
              <a:buFont typeface="Arial" panose="020B0604020202020204" pitchFamily="34" charset="0"/>
              <a:buNone/>
            </a:pPr>
            <a:endParaRPr lang="de-CH" dirty="0">
              <a:latin typeface="Averta CY Extrathin" panose="00000200000000000000" pitchFamily="50" charset="0"/>
            </a:endParaRPr>
          </a:p>
          <a:p>
            <a:pPr marL="0" indent="0">
              <a:buFont typeface="Arial" panose="020B0604020202020204" pitchFamily="34" charset="0"/>
              <a:buNone/>
            </a:pPr>
            <a:endParaRPr lang="de-CH" dirty="0">
              <a:latin typeface="Averta CY Extrathin" panose="00000200000000000000" pitchFamily="50" charset="0"/>
            </a:endParaRPr>
          </a:p>
          <a:p>
            <a:pPr marL="0" indent="0">
              <a:buFont typeface="Arial" panose="020B0604020202020204" pitchFamily="34" charset="0"/>
              <a:buNone/>
            </a:pPr>
            <a:endParaRPr lang="de-CH" dirty="0">
              <a:latin typeface="Averta CY Extrathin" panose="00000200000000000000" pitchFamily="50" charset="0"/>
            </a:endParaRPr>
          </a:p>
        </p:txBody>
      </p:sp>
      <p:sp>
        <p:nvSpPr>
          <p:cNvPr id="24" name="Inhaltsplatzhalter 2">
            <a:extLst>
              <a:ext uri="{FF2B5EF4-FFF2-40B4-BE49-F238E27FC236}">
                <a16:creationId xmlns:a16="http://schemas.microsoft.com/office/drawing/2014/main" id="{1DA3DA5E-56D8-4207-83DB-18F2350B6A73}"/>
              </a:ext>
            </a:extLst>
          </p:cNvPr>
          <p:cNvSpPr txBox="1">
            <a:spLocks/>
          </p:cNvSpPr>
          <p:nvPr/>
        </p:nvSpPr>
        <p:spPr>
          <a:xfrm>
            <a:off x="1" y="3534770"/>
            <a:ext cx="6857998" cy="6278931"/>
          </a:xfrm>
          <a:prstGeom prst="rect">
            <a:avLst/>
          </a:prstGeom>
          <a:ln>
            <a:solidFill>
              <a:srgbClr val="2A3483"/>
            </a:solidFill>
            <a:prstDash val="sysDash"/>
          </a:ln>
          <a:effectLst/>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endParaRPr lang="de-CH" sz="200" b="1" dirty="0">
              <a:solidFill>
                <a:srgbClr val="2A3483"/>
              </a:solidFill>
              <a:latin typeface="Lucida Bright" panose="02040603070505020404" pitchFamily="18" charset="0"/>
              <a:cs typeface="Lucida Bright" panose="02040603070505020404" pitchFamily="18" charset="0"/>
            </a:endParaRPr>
          </a:p>
          <a:p>
            <a:pPr marL="0" indent="0" algn="ctr">
              <a:buNone/>
            </a:pPr>
            <a:r>
              <a:rPr lang="de-CH" sz="1600" b="1" dirty="0">
                <a:latin typeface="+mj-lt"/>
                <a:cs typeface="Lucida Bright" panose="02040603070505020404" pitchFamily="18" charset="0"/>
              </a:rPr>
              <a:t>Vorstellungsgottesdienst</a:t>
            </a:r>
          </a:p>
          <a:p>
            <a:pPr marL="0" indent="0" algn="ctr">
              <a:buNone/>
            </a:pPr>
            <a:r>
              <a:rPr lang="de-CH" sz="1600" dirty="0">
                <a:latin typeface="+mj-lt"/>
                <a:cs typeface="Lucida Bright" panose="02040603070505020404" pitchFamily="18" charset="0"/>
              </a:rPr>
              <a:t>Sonntag 27. September ‘26, 09:30h – ca. 11:00</a:t>
            </a:r>
          </a:p>
          <a:p>
            <a:pPr marL="0" indent="0" algn="ctr">
              <a:buNone/>
            </a:pPr>
            <a:r>
              <a:rPr lang="de-CH" sz="1600" dirty="0">
                <a:latin typeface="+mj-lt"/>
                <a:cs typeface="Lucida Bright" panose="02040603070505020404" pitchFamily="18" charset="0"/>
              </a:rPr>
              <a:t>Kirche St. Mauritius Berg</a:t>
            </a:r>
          </a:p>
          <a:p>
            <a:pPr marL="0" indent="0" algn="ctr">
              <a:buNone/>
            </a:pPr>
            <a:endParaRPr lang="de-CH" sz="100" b="1" dirty="0">
              <a:solidFill>
                <a:srgbClr val="2A3483"/>
              </a:solidFill>
              <a:latin typeface="+mj-lt"/>
              <a:cs typeface="Lucida Bright" panose="02040603070505020404" pitchFamily="18" charset="0"/>
            </a:endParaRPr>
          </a:p>
          <a:p>
            <a:pPr marL="0" indent="0" algn="ctr">
              <a:buNone/>
            </a:pPr>
            <a:endParaRPr lang="de-CH" sz="100" b="1" dirty="0">
              <a:solidFill>
                <a:srgbClr val="2A3483"/>
              </a:solidFill>
              <a:latin typeface="+mj-lt"/>
              <a:cs typeface="Lucida Bright" panose="02040603070505020404" pitchFamily="18" charset="0"/>
            </a:endParaRPr>
          </a:p>
          <a:p>
            <a:pPr marL="0" indent="0" algn="ctr">
              <a:buNone/>
            </a:pPr>
            <a:r>
              <a:rPr lang="de-CH" sz="1800" b="1" dirty="0">
                <a:latin typeface="+mj-lt"/>
                <a:cs typeface="Lucida Bright" panose="02040603070505020404" pitchFamily="18" charset="0"/>
              </a:rPr>
              <a:t>Mind. 5 x selbständig Gottesdienst der Gemeinde besuchen:</a:t>
            </a:r>
          </a:p>
          <a:p>
            <a:pPr marL="0" indent="0" algn="ctr">
              <a:buNone/>
            </a:pPr>
            <a:r>
              <a:rPr lang="de-CH" sz="1600" dirty="0" err="1">
                <a:latin typeface="+mj-lt"/>
                <a:cs typeface="Lucida Bright" panose="02040603070505020404" pitchFamily="18" charset="0"/>
              </a:rPr>
              <a:t>Datum:_______________________________Visum</a:t>
            </a:r>
            <a:r>
              <a:rPr lang="de-CH" sz="1600" dirty="0">
                <a:latin typeface="+mj-lt"/>
                <a:cs typeface="Lucida Bright" panose="02040603070505020404" pitchFamily="18" charset="0"/>
              </a:rPr>
              <a:t>:_____________ </a:t>
            </a:r>
          </a:p>
          <a:p>
            <a:pPr marL="0" indent="0" algn="ctr">
              <a:buNone/>
            </a:pPr>
            <a:r>
              <a:rPr lang="de-CH" sz="1600" dirty="0" err="1">
                <a:latin typeface="+mj-lt"/>
                <a:cs typeface="Lucida Bright" panose="02040603070505020404" pitchFamily="18" charset="0"/>
              </a:rPr>
              <a:t>Datum:_______________________________Visum</a:t>
            </a:r>
            <a:r>
              <a:rPr lang="de-CH" sz="1600" dirty="0">
                <a:latin typeface="+mj-lt"/>
                <a:cs typeface="Lucida Bright" panose="02040603070505020404" pitchFamily="18" charset="0"/>
              </a:rPr>
              <a:t>:_____________ </a:t>
            </a:r>
          </a:p>
          <a:p>
            <a:pPr marL="0" indent="0" algn="ctr">
              <a:buNone/>
            </a:pPr>
            <a:r>
              <a:rPr lang="de-CH" sz="1600" dirty="0" err="1">
                <a:latin typeface="+mj-lt"/>
                <a:cs typeface="Lucida Bright" panose="02040603070505020404" pitchFamily="18" charset="0"/>
              </a:rPr>
              <a:t>Datum:_______________________________Visum</a:t>
            </a:r>
            <a:r>
              <a:rPr lang="de-CH" sz="1600" dirty="0">
                <a:latin typeface="+mj-lt"/>
                <a:cs typeface="Lucida Bright" panose="02040603070505020404" pitchFamily="18" charset="0"/>
              </a:rPr>
              <a:t>:_____________</a:t>
            </a:r>
          </a:p>
          <a:p>
            <a:pPr marL="0" indent="0" algn="ctr">
              <a:buNone/>
            </a:pPr>
            <a:r>
              <a:rPr lang="de-CH" sz="1600" dirty="0" err="1">
                <a:latin typeface="+mj-lt"/>
                <a:cs typeface="Lucida Bright" panose="02040603070505020404" pitchFamily="18" charset="0"/>
              </a:rPr>
              <a:t>Datum:_______________________________Visum</a:t>
            </a:r>
            <a:r>
              <a:rPr lang="de-CH" sz="1600" dirty="0">
                <a:latin typeface="+mj-lt"/>
                <a:cs typeface="Lucida Bright" panose="02040603070505020404" pitchFamily="18" charset="0"/>
              </a:rPr>
              <a:t>:_____________ </a:t>
            </a:r>
          </a:p>
          <a:p>
            <a:pPr marL="0" indent="0" algn="ctr">
              <a:buNone/>
            </a:pPr>
            <a:r>
              <a:rPr lang="de-CH" sz="1600" dirty="0" err="1">
                <a:latin typeface="+mj-lt"/>
                <a:cs typeface="Lucida Bright" panose="02040603070505020404" pitchFamily="18" charset="0"/>
              </a:rPr>
              <a:t>Datum:_______________________________Visum</a:t>
            </a:r>
            <a:r>
              <a:rPr lang="de-CH" sz="1600" dirty="0">
                <a:latin typeface="+mj-lt"/>
                <a:cs typeface="Lucida Bright" panose="02040603070505020404" pitchFamily="18" charset="0"/>
              </a:rPr>
              <a:t>:_____________ </a:t>
            </a:r>
          </a:p>
          <a:p>
            <a:pPr marL="0" indent="0" algn="ctr">
              <a:buNone/>
            </a:pPr>
            <a:endParaRPr lang="de-CH" sz="100" dirty="0">
              <a:solidFill>
                <a:srgbClr val="2A3483"/>
              </a:solidFill>
              <a:latin typeface="+mj-lt"/>
              <a:cs typeface="Lucida Bright" panose="02040603070505020404" pitchFamily="18" charset="0"/>
            </a:endParaRPr>
          </a:p>
          <a:p>
            <a:pPr marL="0" indent="0" algn="ctr">
              <a:buNone/>
            </a:pPr>
            <a:endParaRPr lang="de-CH" sz="1600" b="1" dirty="0">
              <a:latin typeface="+mj-lt"/>
              <a:cs typeface="Lucida Bright" panose="02040603070505020404" pitchFamily="18" charset="0"/>
            </a:endParaRPr>
          </a:p>
          <a:p>
            <a:pPr marL="0" indent="0" algn="ctr">
              <a:buNone/>
            </a:pPr>
            <a:r>
              <a:rPr lang="de-CH" sz="1600" b="1" dirty="0">
                <a:latin typeface="+mj-lt"/>
                <a:cs typeface="Lucida Bright" panose="02040603070505020404" pitchFamily="18" charset="0"/>
              </a:rPr>
              <a:t>Vorbereitung und Probe Firmgottesdienst</a:t>
            </a:r>
          </a:p>
          <a:p>
            <a:pPr marL="0" indent="0" algn="ctr">
              <a:buNone/>
            </a:pPr>
            <a:r>
              <a:rPr lang="de-CH" sz="1600" dirty="0">
                <a:latin typeface="+mj-lt"/>
                <a:cs typeface="Lucida Bright" panose="02040603070505020404" pitchFamily="18" charset="0"/>
              </a:rPr>
              <a:t>Donnerstag, 10. Juni ‘27, 18:00 – ca. 20:00</a:t>
            </a:r>
          </a:p>
          <a:p>
            <a:pPr marL="0" indent="0" algn="ctr">
              <a:buNone/>
            </a:pPr>
            <a:r>
              <a:rPr lang="de-CH" sz="1600" dirty="0">
                <a:latin typeface="+mj-lt"/>
                <a:cs typeface="Lucida Bright" panose="02040603070505020404" pitchFamily="18" charset="0"/>
              </a:rPr>
              <a:t>Kirche St. Mauritius Berg</a:t>
            </a:r>
          </a:p>
          <a:p>
            <a:pPr marL="0" indent="0" algn="ctr">
              <a:buNone/>
            </a:pPr>
            <a:endParaRPr lang="de-CH" sz="100" b="1" dirty="0">
              <a:solidFill>
                <a:srgbClr val="2A3483"/>
              </a:solidFill>
              <a:latin typeface="+mj-lt"/>
              <a:cs typeface="Lucida Bright" panose="02040603070505020404" pitchFamily="18" charset="0"/>
            </a:endParaRPr>
          </a:p>
          <a:p>
            <a:pPr marL="0" indent="0" algn="ctr">
              <a:buNone/>
            </a:pPr>
            <a:r>
              <a:rPr lang="de-CH" sz="3000" b="1" dirty="0" err="1">
                <a:latin typeface="+mj-lt"/>
                <a:cs typeface="Lucida Bright" panose="02040603070505020404" pitchFamily="18" charset="0"/>
              </a:rPr>
              <a:t>Firmgottesdienst</a:t>
            </a:r>
            <a:endParaRPr lang="de-CH" sz="3000" b="1" dirty="0">
              <a:latin typeface="+mj-lt"/>
              <a:cs typeface="Lucida Bright" panose="02040603070505020404" pitchFamily="18" charset="0"/>
            </a:endParaRPr>
          </a:p>
          <a:p>
            <a:pPr marL="0" indent="0" algn="ctr">
              <a:buNone/>
            </a:pPr>
            <a:r>
              <a:rPr lang="de-CH" sz="2200" b="1" dirty="0">
                <a:latin typeface="+mj-lt"/>
                <a:cs typeface="Lucida Bright" panose="02040603070505020404" pitchFamily="18" charset="0"/>
              </a:rPr>
              <a:t>Sonntag, 13. Juni ‘27, 09:30 – 12:00, anschliessend Apéro</a:t>
            </a:r>
          </a:p>
          <a:p>
            <a:pPr marL="0" indent="0" algn="ctr">
              <a:buNone/>
            </a:pPr>
            <a:r>
              <a:rPr lang="de-CH" sz="2200" b="1" dirty="0">
                <a:latin typeface="+mj-lt"/>
                <a:cs typeface="Lucida Bright" panose="02040603070505020404" pitchFamily="18" charset="0"/>
              </a:rPr>
              <a:t>Kirche St. Mauritius Berg</a:t>
            </a:r>
          </a:p>
          <a:p>
            <a:pPr marL="0" indent="0" algn="ctr">
              <a:buNone/>
            </a:pPr>
            <a:endParaRPr lang="de-CH" sz="1500" dirty="0">
              <a:solidFill>
                <a:srgbClr val="2A3483"/>
              </a:solidFill>
              <a:latin typeface="Lucida Bright" panose="02040603070505020404" pitchFamily="18" charset="0"/>
              <a:cs typeface="Lucida Bright" panose="02040603070505020404" pitchFamily="18" charset="0"/>
            </a:endParaRPr>
          </a:p>
          <a:p>
            <a:pPr marL="0" indent="0" algn="ctr">
              <a:buNone/>
            </a:pPr>
            <a:endParaRPr lang="de-CH" sz="1500" dirty="0">
              <a:solidFill>
                <a:srgbClr val="2A3483"/>
              </a:solidFill>
              <a:latin typeface="Lucida Bright" panose="02040603070505020404" pitchFamily="18" charset="0"/>
              <a:cs typeface="Lucida Bright" panose="02040603070505020404" pitchFamily="18" charset="0"/>
            </a:endParaRPr>
          </a:p>
          <a:p>
            <a:pPr marL="0" indent="0" algn="ctr">
              <a:buNone/>
            </a:pPr>
            <a:endParaRPr lang="de-CH" sz="1500" dirty="0">
              <a:solidFill>
                <a:srgbClr val="2A3483"/>
              </a:solidFill>
              <a:latin typeface="Lucida Bright" panose="02040603070505020404" pitchFamily="18" charset="0"/>
              <a:cs typeface="Lucida Bright" panose="02040603070505020404" pitchFamily="18" charset="0"/>
            </a:endParaRPr>
          </a:p>
          <a:p>
            <a:pPr marL="0" indent="0">
              <a:buNone/>
            </a:pPr>
            <a:endParaRPr lang="de-CH" sz="1500" dirty="0">
              <a:solidFill>
                <a:srgbClr val="2A3483"/>
              </a:solidFill>
              <a:latin typeface="Lucida Bright" panose="02040603070505020404" pitchFamily="18" charset="0"/>
              <a:cs typeface="Lucida Bright" panose="02040603070505020404" pitchFamily="18" charset="0"/>
            </a:endParaRPr>
          </a:p>
          <a:p>
            <a:pPr marL="0" indent="0">
              <a:buNone/>
            </a:pPr>
            <a:endParaRPr lang="de-CH" sz="1500" dirty="0">
              <a:solidFill>
                <a:srgbClr val="2A3483"/>
              </a:solidFill>
              <a:latin typeface="Lucida Bright" panose="02040603070505020404" pitchFamily="18" charset="0"/>
              <a:cs typeface="Lucida Bright" panose="02040603070505020404" pitchFamily="18" charset="0"/>
            </a:endParaRPr>
          </a:p>
          <a:p>
            <a:pPr marL="0" indent="0">
              <a:buNone/>
            </a:pPr>
            <a:endParaRPr lang="de-CH" sz="1800" b="1" dirty="0">
              <a:solidFill>
                <a:srgbClr val="2A3483"/>
              </a:solidFill>
              <a:latin typeface="Lucida Bright" panose="02040603070505020404" pitchFamily="18" charset="0"/>
              <a:cs typeface="Lucida Bright" panose="02040603070505020404" pitchFamily="18" charset="0"/>
            </a:endParaRPr>
          </a:p>
          <a:p>
            <a:pPr marL="0" indent="0">
              <a:buNone/>
            </a:pPr>
            <a:endParaRPr lang="de-CH" sz="1500" dirty="0">
              <a:solidFill>
                <a:srgbClr val="2A3483"/>
              </a:solidFill>
              <a:latin typeface="Lucida Bright" panose="02040603070505020404" pitchFamily="18" charset="0"/>
              <a:cs typeface="Lucida Bright" panose="02040603070505020404" pitchFamily="18" charset="0"/>
            </a:endParaRPr>
          </a:p>
          <a:p>
            <a:pPr marL="0" indent="0">
              <a:buNone/>
            </a:pPr>
            <a:endParaRPr lang="de-CH" dirty="0">
              <a:latin typeface="Averta CY Extrathin" panose="00000200000000000000" pitchFamily="50" charset="0"/>
            </a:endParaRPr>
          </a:p>
          <a:p>
            <a:pPr marL="0" indent="0">
              <a:buFont typeface="Arial" panose="020B0604020202020204" pitchFamily="34" charset="0"/>
              <a:buNone/>
            </a:pPr>
            <a:endParaRPr lang="de-CH" dirty="0">
              <a:latin typeface="Averta CY Extrathin" panose="00000200000000000000" pitchFamily="50" charset="0"/>
            </a:endParaRPr>
          </a:p>
          <a:p>
            <a:pPr marL="0" indent="0">
              <a:buFont typeface="Arial" panose="020B0604020202020204" pitchFamily="34" charset="0"/>
              <a:buNone/>
            </a:pPr>
            <a:endParaRPr lang="de-CH" dirty="0">
              <a:latin typeface="Averta CY Extrathin" panose="00000200000000000000" pitchFamily="50" charset="0"/>
            </a:endParaRPr>
          </a:p>
          <a:p>
            <a:pPr marL="0" indent="0">
              <a:buFont typeface="Arial" panose="020B0604020202020204" pitchFamily="34" charset="0"/>
              <a:buNone/>
            </a:pPr>
            <a:endParaRPr lang="de-CH" dirty="0">
              <a:latin typeface="Averta CY Extrathin" panose="00000200000000000000" pitchFamily="50" charset="0"/>
            </a:endParaRPr>
          </a:p>
        </p:txBody>
      </p:sp>
      <p:pic>
        <p:nvPicPr>
          <p:cNvPr id="9" name="Grafik 8"/>
          <p:cNvPicPr>
            <a:picLocks noChangeAspect="1"/>
          </p:cNvPicPr>
          <p:nvPr/>
        </p:nvPicPr>
        <p:blipFill rotWithShape="1">
          <a:blip r:embed="rId2"/>
          <a:srcRect l="-68" t="3689" r="1105"/>
          <a:stretch/>
        </p:blipFill>
        <p:spPr>
          <a:xfrm>
            <a:off x="0" y="0"/>
            <a:ext cx="6858000" cy="1890168"/>
          </a:xfrm>
          <a:prstGeom prst="rect">
            <a:avLst/>
          </a:prstGeom>
        </p:spPr>
      </p:pic>
    </p:spTree>
    <p:extLst>
      <p:ext uri="{BB962C8B-B14F-4D97-AF65-F5344CB8AC3E}">
        <p14:creationId xmlns:p14="http://schemas.microsoft.com/office/powerpoint/2010/main" val="1308084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9B9F8DA2-7BCF-6D15-E041-919ABC3C8B9A}"/>
              </a:ext>
            </a:extLst>
          </p:cNvPr>
          <p:cNvPicPr>
            <a:picLocks noChangeAspect="1"/>
          </p:cNvPicPr>
          <p:nvPr/>
        </p:nvPicPr>
        <p:blipFill>
          <a:blip r:embed="rId2"/>
          <a:stretch>
            <a:fillRect/>
          </a:stretch>
        </p:blipFill>
        <p:spPr>
          <a:xfrm>
            <a:off x="223880" y="7177414"/>
            <a:ext cx="6410237" cy="1979112"/>
          </a:xfrm>
          <a:prstGeom prst="rect">
            <a:avLst/>
          </a:prstGeom>
        </p:spPr>
      </p:pic>
      <p:sp>
        <p:nvSpPr>
          <p:cNvPr id="2" name="Titel 1">
            <a:extLst>
              <a:ext uri="{FF2B5EF4-FFF2-40B4-BE49-F238E27FC236}">
                <a16:creationId xmlns:a16="http://schemas.microsoft.com/office/drawing/2014/main" id="{582E73F3-8434-4259-A1CA-43FD1C9DA947}"/>
              </a:ext>
            </a:extLst>
          </p:cNvPr>
          <p:cNvSpPr>
            <a:spLocks noGrp="1"/>
          </p:cNvSpPr>
          <p:nvPr>
            <p:ph type="title"/>
          </p:nvPr>
        </p:nvSpPr>
        <p:spPr>
          <a:xfrm>
            <a:off x="2" y="1879721"/>
            <a:ext cx="6857998" cy="567927"/>
          </a:xfrm>
        </p:spPr>
        <p:txBody>
          <a:bodyPr>
            <a:noAutofit/>
          </a:bodyPr>
          <a:lstStyle/>
          <a:p>
            <a:pPr algn="ctr"/>
            <a:r>
              <a:rPr lang="de-CH" sz="2800" b="1" dirty="0">
                <a:solidFill>
                  <a:srgbClr val="111C28"/>
                </a:solidFill>
                <a:cs typeface="Lucida Bright" panose="02040603070505020404" pitchFamily="18" charset="0"/>
              </a:rPr>
              <a:t>Freiwillig</a:t>
            </a:r>
          </a:p>
        </p:txBody>
      </p:sp>
      <p:sp>
        <p:nvSpPr>
          <p:cNvPr id="21" name="Inhaltsplatzhalter 2">
            <a:extLst>
              <a:ext uri="{FF2B5EF4-FFF2-40B4-BE49-F238E27FC236}">
                <a16:creationId xmlns:a16="http://schemas.microsoft.com/office/drawing/2014/main" id="{1DA3DA5E-56D8-4207-83DB-18F2350B6A73}"/>
              </a:ext>
            </a:extLst>
          </p:cNvPr>
          <p:cNvSpPr txBox="1">
            <a:spLocks/>
          </p:cNvSpPr>
          <p:nvPr/>
        </p:nvSpPr>
        <p:spPr>
          <a:xfrm>
            <a:off x="1" y="2365684"/>
            <a:ext cx="6857999" cy="676442"/>
          </a:xfrm>
          <a:prstGeom prst="rect">
            <a:avLst/>
          </a:prstGeom>
          <a:ln>
            <a:solidFill>
              <a:srgbClr val="2A3483"/>
            </a:solidFill>
            <a:prstDash val="sysDash"/>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buNone/>
            </a:pPr>
            <a:r>
              <a:rPr lang="de-CH" sz="1500" dirty="0">
                <a:solidFill>
                  <a:srgbClr val="111C28"/>
                </a:solidFill>
                <a:latin typeface="+mj-lt"/>
                <a:cs typeface="Lucida Bright" panose="02040603070505020404" pitchFamily="18" charset="0"/>
              </a:rPr>
              <a:t>Hier sind die Daten aufgeführt, </a:t>
            </a:r>
          </a:p>
          <a:p>
            <a:pPr marL="0" indent="0" algn="ctr">
              <a:lnSpc>
                <a:spcPct val="100000"/>
              </a:lnSpc>
              <a:buNone/>
            </a:pPr>
            <a:r>
              <a:rPr lang="de-CH" sz="1500" dirty="0">
                <a:solidFill>
                  <a:srgbClr val="111C28"/>
                </a:solidFill>
                <a:latin typeface="+mj-lt"/>
                <a:cs typeface="Lucida Bright" panose="02040603070505020404" pitchFamily="18" charset="0"/>
              </a:rPr>
              <a:t>die freiwillig sind und den </a:t>
            </a:r>
            <a:r>
              <a:rPr lang="de-CH" sz="1500" dirty="0" err="1">
                <a:solidFill>
                  <a:srgbClr val="111C28"/>
                </a:solidFill>
                <a:latin typeface="+mj-lt"/>
                <a:cs typeface="Lucida Bright" panose="02040603070505020404" pitchFamily="18" charset="0"/>
              </a:rPr>
              <a:t>Firmweg</a:t>
            </a:r>
            <a:r>
              <a:rPr lang="de-CH" sz="1500" dirty="0">
                <a:solidFill>
                  <a:srgbClr val="111C28"/>
                </a:solidFill>
                <a:latin typeface="+mj-lt"/>
                <a:cs typeface="Lucida Bright" panose="02040603070505020404" pitchFamily="18" charset="0"/>
              </a:rPr>
              <a:t> vertiefen und ergänzen.</a:t>
            </a:r>
          </a:p>
          <a:p>
            <a:pPr marL="0" indent="0">
              <a:buNone/>
            </a:pPr>
            <a:endParaRPr lang="de-CH" sz="1500" dirty="0">
              <a:solidFill>
                <a:srgbClr val="111C28"/>
              </a:solidFill>
              <a:latin typeface="Lucida Bright" panose="02040603070505020404" pitchFamily="18" charset="0"/>
              <a:cs typeface="Lucida Bright" panose="02040603070505020404" pitchFamily="18" charset="0"/>
            </a:endParaRPr>
          </a:p>
          <a:p>
            <a:pPr marL="0" indent="0">
              <a:buNone/>
            </a:pPr>
            <a:endParaRPr lang="de-CH" dirty="0">
              <a:latin typeface="Averta CY Extrathin" panose="00000200000000000000" pitchFamily="50" charset="0"/>
            </a:endParaRPr>
          </a:p>
          <a:p>
            <a:pPr marL="0" indent="0">
              <a:buFont typeface="Arial" panose="020B0604020202020204" pitchFamily="34" charset="0"/>
              <a:buNone/>
            </a:pPr>
            <a:endParaRPr lang="de-CH" dirty="0">
              <a:latin typeface="Averta CY Extrathin" panose="00000200000000000000" pitchFamily="50" charset="0"/>
            </a:endParaRPr>
          </a:p>
          <a:p>
            <a:pPr marL="0" indent="0">
              <a:buFont typeface="Arial" panose="020B0604020202020204" pitchFamily="34" charset="0"/>
              <a:buNone/>
            </a:pPr>
            <a:endParaRPr lang="de-CH" dirty="0">
              <a:latin typeface="Averta CY Extrathin" panose="00000200000000000000" pitchFamily="50" charset="0"/>
            </a:endParaRPr>
          </a:p>
          <a:p>
            <a:pPr marL="0" indent="0">
              <a:buFont typeface="Arial" panose="020B0604020202020204" pitchFamily="34" charset="0"/>
              <a:buNone/>
            </a:pPr>
            <a:endParaRPr lang="de-CH" dirty="0">
              <a:latin typeface="Averta CY Extrathin" panose="00000200000000000000" pitchFamily="50" charset="0"/>
            </a:endParaRPr>
          </a:p>
        </p:txBody>
      </p:sp>
      <p:sp>
        <p:nvSpPr>
          <p:cNvPr id="24" name="Inhaltsplatzhalter 2">
            <a:extLst>
              <a:ext uri="{FF2B5EF4-FFF2-40B4-BE49-F238E27FC236}">
                <a16:creationId xmlns:a16="http://schemas.microsoft.com/office/drawing/2014/main" id="{1DA3DA5E-56D8-4207-83DB-18F2350B6A73}"/>
              </a:ext>
            </a:extLst>
          </p:cNvPr>
          <p:cNvSpPr txBox="1">
            <a:spLocks/>
          </p:cNvSpPr>
          <p:nvPr/>
        </p:nvSpPr>
        <p:spPr>
          <a:xfrm>
            <a:off x="1" y="3181610"/>
            <a:ext cx="6857998" cy="6632091"/>
          </a:xfrm>
          <a:prstGeom prst="rect">
            <a:avLst/>
          </a:prstGeom>
          <a:ln>
            <a:solidFill>
              <a:srgbClr val="2A3483"/>
            </a:solidFill>
            <a:prstDash val="sysDash"/>
          </a:ln>
          <a:effectLst/>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de-CH" sz="1800" b="1" dirty="0">
                <a:solidFill>
                  <a:srgbClr val="111C28"/>
                </a:solidFill>
                <a:cs typeface="Lucida Bright" panose="02040603070505020404" pitchFamily="18" charset="0"/>
              </a:rPr>
              <a:t>Spirit Point – Open Air </a:t>
            </a:r>
          </a:p>
          <a:p>
            <a:pPr marL="0" indent="0" algn="ctr">
              <a:buNone/>
            </a:pPr>
            <a:endParaRPr lang="de-CH" sz="1800" b="1" dirty="0">
              <a:solidFill>
                <a:srgbClr val="111C28"/>
              </a:solidFill>
              <a:cs typeface="Lucida Bright" panose="02040603070505020404" pitchFamily="18" charset="0"/>
            </a:endParaRPr>
          </a:p>
          <a:p>
            <a:pPr marL="0" indent="0" algn="ctr">
              <a:buNone/>
            </a:pPr>
            <a:endParaRPr lang="de-CH" sz="1800" b="1" dirty="0">
              <a:solidFill>
                <a:srgbClr val="111C28"/>
              </a:solidFill>
              <a:cs typeface="Lucida Bright" panose="02040603070505020404" pitchFamily="18" charset="0"/>
            </a:endParaRPr>
          </a:p>
          <a:p>
            <a:pPr marL="0" indent="0" algn="ctr">
              <a:buNone/>
            </a:pPr>
            <a:endParaRPr lang="de-CH" sz="1800" b="1" dirty="0">
              <a:solidFill>
                <a:srgbClr val="111C28"/>
              </a:solidFill>
              <a:cs typeface="Lucida Bright" panose="02040603070505020404" pitchFamily="18" charset="0"/>
            </a:endParaRPr>
          </a:p>
          <a:p>
            <a:pPr marL="0" indent="0" algn="ctr">
              <a:buNone/>
            </a:pPr>
            <a:endParaRPr lang="de-CH" sz="1800" b="1" dirty="0">
              <a:solidFill>
                <a:srgbClr val="111C28"/>
              </a:solidFill>
              <a:cs typeface="Lucida Bright" panose="02040603070505020404" pitchFamily="18" charset="0"/>
            </a:endParaRPr>
          </a:p>
          <a:p>
            <a:pPr marL="0" indent="0" algn="ctr">
              <a:buNone/>
            </a:pPr>
            <a:endParaRPr lang="de-CH" sz="1800" dirty="0">
              <a:solidFill>
                <a:srgbClr val="111C28"/>
              </a:solidFill>
              <a:cs typeface="Lucida Bright" panose="02040603070505020404" pitchFamily="18" charset="0"/>
            </a:endParaRPr>
          </a:p>
          <a:p>
            <a:pPr marL="0" indent="0" algn="ctr">
              <a:buNone/>
            </a:pPr>
            <a:endParaRPr lang="de-CH" sz="1800" dirty="0">
              <a:solidFill>
                <a:srgbClr val="111C28"/>
              </a:solidFill>
              <a:cs typeface="Lucida Bright" panose="02040603070505020404" pitchFamily="18" charset="0"/>
            </a:endParaRPr>
          </a:p>
          <a:p>
            <a:pPr marL="0" indent="0" algn="ctr">
              <a:buNone/>
            </a:pPr>
            <a:r>
              <a:rPr lang="de-CH" sz="1800" dirty="0">
                <a:solidFill>
                  <a:srgbClr val="111C28"/>
                </a:solidFill>
                <a:cs typeface="Lucida Bright" panose="02040603070505020404" pitchFamily="18" charset="0"/>
              </a:rPr>
              <a:t>Samstag, 5. September ‘26, 18:00 – ca. 22:00 in Weinfelden</a:t>
            </a:r>
          </a:p>
          <a:p>
            <a:pPr marL="0" indent="0" algn="ctr">
              <a:buNone/>
            </a:pPr>
            <a:r>
              <a:rPr lang="de-CH" sz="1800" dirty="0">
                <a:solidFill>
                  <a:srgbClr val="111C28"/>
                </a:solidFill>
                <a:cs typeface="Lucida Bright" panose="02040603070505020404" pitchFamily="18" charset="0"/>
              </a:rPr>
              <a:t>Ein Abend in Gemeinschaft mit toller Musik und feinem Essen!</a:t>
            </a:r>
          </a:p>
          <a:p>
            <a:pPr marL="0" indent="0" algn="ctr">
              <a:buNone/>
            </a:pPr>
            <a:r>
              <a:rPr lang="de-CH" sz="1800" dirty="0">
                <a:solidFill>
                  <a:srgbClr val="111C28"/>
                </a:solidFill>
                <a:cs typeface="Lucida Bright" panose="02040603070505020404" pitchFamily="18" charset="0"/>
              </a:rPr>
              <a:t>Besammlung vor Kath. Kirche, Freiestrasse 13.</a:t>
            </a:r>
          </a:p>
          <a:p>
            <a:pPr marL="0" indent="0" algn="ctr">
              <a:buNone/>
            </a:pPr>
            <a:r>
              <a:rPr lang="de-CH" sz="1800" dirty="0">
                <a:solidFill>
                  <a:srgbClr val="111C28"/>
                </a:solidFill>
                <a:cs typeface="Lucida Bright" panose="02040603070505020404" pitchFamily="18" charset="0"/>
              </a:rPr>
              <a:t>Anreise und abholen individuell organisieren</a:t>
            </a:r>
          </a:p>
          <a:p>
            <a:pPr marL="0" indent="0" algn="ctr">
              <a:buNone/>
            </a:pPr>
            <a:endParaRPr lang="de-CH" sz="1800" b="1" dirty="0">
              <a:solidFill>
                <a:srgbClr val="2A3483"/>
              </a:solidFill>
              <a:latin typeface="Lucida Bright" panose="02040603070505020404" pitchFamily="18" charset="0"/>
              <a:cs typeface="Lucida Bright" panose="02040603070505020404" pitchFamily="18" charset="0"/>
            </a:endParaRPr>
          </a:p>
          <a:p>
            <a:pPr marL="0" indent="0" algn="ctr">
              <a:buNone/>
            </a:pPr>
            <a:endParaRPr lang="de-CH" sz="1800" b="1" dirty="0">
              <a:solidFill>
                <a:srgbClr val="2A3483"/>
              </a:solidFill>
              <a:latin typeface="Lucida Bright" panose="02040603070505020404" pitchFamily="18" charset="0"/>
              <a:cs typeface="Lucida Bright" panose="02040603070505020404" pitchFamily="18" charset="0"/>
            </a:endParaRPr>
          </a:p>
          <a:p>
            <a:pPr marL="0" indent="0" algn="ctr">
              <a:buNone/>
            </a:pPr>
            <a:endParaRPr lang="de-CH" sz="1800" b="1" dirty="0">
              <a:solidFill>
                <a:srgbClr val="2A3483"/>
              </a:solidFill>
              <a:latin typeface="Lucida Bright" panose="02040603070505020404" pitchFamily="18" charset="0"/>
              <a:cs typeface="Lucida Bright" panose="02040603070505020404" pitchFamily="18" charset="0"/>
            </a:endParaRPr>
          </a:p>
          <a:p>
            <a:pPr marL="0" indent="0" algn="ctr">
              <a:buNone/>
            </a:pPr>
            <a:endParaRPr lang="de-CH" sz="1800" b="1" dirty="0">
              <a:solidFill>
                <a:srgbClr val="2A3483"/>
              </a:solidFill>
              <a:latin typeface="Lucida Bright" panose="02040603070505020404" pitchFamily="18" charset="0"/>
              <a:cs typeface="Lucida Bright" panose="02040603070505020404" pitchFamily="18" charset="0"/>
            </a:endParaRPr>
          </a:p>
          <a:p>
            <a:pPr marL="0" indent="0" algn="ctr">
              <a:buNone/>
            </a:pPr>
            <a:endParaRPr lang="de-CH" sz="2000" b="1" dirty="0">
              <a:solidFill>
                <a:srgbClr val="2A3483"/>
              </a:solidFill>
              <a:latin typeface="+mj-lt"/>
              <a:cs typeface="Lucida Bright" panose="02040603070505020404" pitchFamily="18" charset="0"/>
            </a:endParaRPr>
          </a:p>
          <a:p>
            <a:pPr marL="0" indent="0" algn="ctr">
              <a:buNone/>
            </a:pPr>
            <a:endParaRPr lang="de-CH" sz="2000" b="1" dirty="0">
              <a:solidFill>
                <a:srgbClr val="111C28"/>
              </a:solidFill>
              <a:latin typeface="+mj-lt"/>
              <a:cs typeface="Lucida Bright" panose="02040603070505020404" pitchFamily="18" charset="0"/>
            </a:endParaRPr>
          </a:p>
          <a:p>
            <a:pPr marL="0" indent="0" algn="ctr">
              <a:buNone/>
            </a:pPr>
            <a:r>
              <a:rPr lang="de-CH" sz="1800" dirty="0">
                <a:solidFill>
                  <a:srgbClr val="111C28"/>
                </a:solidFill>
                <a:latin typeface="+mj-lt"/>
                <a:cs typeface="Lucida Bright" panose="02040603070505020404" pitchFamily="18" charset="0"/>
              </a:rPr>
              <a:t>Eine unvergessliche Woche im Herzen Italiens, auf den Spuren des Heiligen Franz von Assisi! Dolce Vita inklusive!</a:t>
            </a:r>
          </a:p>
          <a:p>
            <a:pPr marL="0" indent="0" algn="ctr">
              <a:buNone/>
            </a:pPr>
            <a:endParaRPr lang="de-CH" sz="2000" b="1" dirty="0">
              <a:solidFill>
                <a:srgbClr val="111C28"/>
              </a:solidFill>
              <a:latin typeface="+mj-lt"/>
              <a:cs typeface="Lucida Bright" panose="02040603070505020404" pitchFamily="18" charset="0"/>
            </a:endParaRPr>
          </a:p>
          <a:p>
            <a:pPr marL="0" indent="0" algn="ctr">
              <a:buNone/>
            </a:pPr>
            <a:endParaRPr lang="de-CH" sz="2000" b="1" dirty="0">
              <a:solidFill>
                <a:srgbClr val="111C28"/>
              </a:solidFill>
              <a:latin typeface="+mj-lt"/>
              <a:cs typeface="Lucida Bright" panose="02040603070505020404" pitchFamily="18" charset="0"/>
            </a:endParaRPr>
          </a:p>
          <a:p>
            <a:pPr marL="0" indent="0" algn="ctr">
              <a:buNone/>
            </a:pPr>
            <a:endParaRPr lang="de-CH" sz="2000" b="1" dirty="0">
              <a:solidFill>
                <a:srgbClr val="111C28"/>
              </a:solidFill>
              <a:latin typeface="+mj-lt"/>
              <a:cs typeface="Lucida Bright" panose="02040603070505020404" pitchFamily="18" charset="0"/>
            </a:endParaRPr>
          </a:p>
          <a:p>
            <a:pPr marL="0" indent="0" algn="ctr">
              <a:buNone/>
            </a:pPr>
            <a:endParaRPr lang="de-CH" sz="2000" b="1" dirty="0">
              <a:solidFill>
                <a:srgbClr val="111C28"/>
              </a:solidFill>
              <a:latin typeface="+mj-lt"/>
              <a:cs typeface="Lucida Bright" panose="02040603070505020404" pitchFamily="18" charset="0"/>
            </a:endParaRPr>
          </a:p>
          <a:p>
            <a:pPr marL="0" indent="0" algn="ctr">
              <a:buNone/>
            </a:pPr>
            <a:endParaRPr lang="de-CH" sz="2000" b="1" dirty="0">
              <a:solidFill>
                <a:srgbClr val="111C28"/>
              </a:solidFill>
              <a:latin typeface="+mj-lt"/>
              <a:cs typeface="Lucida Bright" panose="02040603070505020404" pitchFamily="18" charset="0"/>
            </a:endParaRPr>
          </a:p>
          <a:p>
            <a:pPr marL="0" indent="0" algn="ctr">
              <a:buNone/>
            </a:pPr>
            <a:endParaRPr lang="de-CH" sz="2000" b="1" dirty="0">
              <a:solidFill>
                <a:srgbClr val="111C28"/>
              </a:solidFill>
              <a:latin typeface="+mj-lt"/>
              <a:cs typeface="Lucida Bright" panose="02040603070505020404" pitchFamily="18" charset="0"/>
            </a:endParaRPr>
          </a:p>
          <a:p>
            <a:pPr marL="0" indent="0" algn="ctr">
              <a:buNone/>
            </a:pPr>
            <a:endParaRPr lang="de-CH" sz="100" b="1" dirty="0">
              <a:solidFill>
                <a:srgbClr val="2A3483"/>
              </a:solidFill>
              <a:latin typeface="+mj-lt"/>
              <a:cs typeface="Lucida Bright" panose="02040603070505020404" pitchFamily="18" charset="0"/>
            </a:endParaRPr>
          </a:p>
          <a:p>
            <a:pPr marL="0" indent="0" algn="ctr">
              <a:buNone/>
            </a:pPr>
            <a:endParaRPr lang="de-CH" sz="100" b="1" dirty="0">
              <a:solidFill>
                <a:srgbClr val="111C28"/>
              </a:solidFill>
              <a:latin typeface="+mj-lt"/>
              <a:cs typeface="Lucida Bright" panose="02040603070505020404" pitchFamily="18" charset="0"/>
            </a:endParaRPr>
          </a:p>
          <a:p>
            <a:pPr marL="0" indent="0" algn="ctr">
              <a:buNone/>
            </a:pPr>
            <a:endParaRPr lang="de-CH" sz="100" b="1" dirty="0">
              <a:solidFill>
                <a:srgbClr val="111C28"/>
              </a:solidFill>
              <a:latin typeface="+mj-lt"/>
              <a:cs typeface="Lucida Bright" panose="02040603070505020404" pitchFamily="18" charset="0"/>
            </a:endParaRPr>
          </a:p>
          <a:p>
            <a:pPr marL="0" indent="0" algn="ctr">
              <a:buNone/>
            </a:pPr>
            <a:endParaRPr lang="de-CH" sz="100" b="1" dirty="0">
              <a:solidFill>
                <a:srgbClr val="111C28"/>
              </a:solidFill>
              <a:latin typeface="+mj-lt"/>
              <a:cs typeface="Lucida Bright" panose="02040603070505020404" pitchFamily="18" charset="0"/>
            </a:endParaRPr>
          </a:p>
          <a:p>
            <a:pPr marL="0" indent="0" algn="ctr">
              <a:buNone/>
            </a:pPr>
            <a:endParaRPr lang="de-CH" sz="100" dirty="0">
              <a:solidFill>
                <a:srgbClr val="111C28"/>
              </a:solidFill>
              <a:latin typeface="+mj-lt"/>
              <a:cs typeface="Lucida Bright" panose="02040603070505020404" pitchFamily="18" charset="0"/>
            </a:endParaRPr>
          </a:p>
          <a:p>
            <a:pPr marL="0" indent="0" algn="ctr">
              <a:buNone/>
            </a:pPr>
            <a:endParaRPr lang="de-CH" sz="100" dirty="0">
              <a:solidFill>
                <a:srgbClr val="111C28"/>
              </a:solidFill>
              <a:latin typeface="+mj-lt"/>
              <a:cs typeface="Lucida Bright" panose="02040603070505020404" pitchFamily="18" charset="0"/>
            </a:endParaRPr>
          </a:p>
          <a:p>
            <a:pPr marL="0" indent="0" algn="ctr">
              <a:buNone/>
            </a:pPr>
            <a:r>
              <a:rPr lang="de-CH" sz="1600" dirty="0">
                <a:solidFill>
                  <a:srgbClr val="111C28"/>
                </a:solidFill>
                <a:latin typeface="+mj-lt"/>
                <a:cs typeface="Lucida Bright" panose="02040603070505020404" pitchFamily="18" charset="0"/>
              </a:rPr>
              <a:t>Weitere Anlässe und Angebote des Pastoralraums werden im Chat kommuniziert. </a:t>
            </a:r>
          </a:p>
          <a:p>
            <a:pPr marL="0" indent="0" algn="ctr">
              <a:buNone/>
            </a:pPr>
            <a:r>
              <a:rPr lang="de-CH" sz="2000" dirty="0">
                <a:solidFill>
                  <a:srgbClr val="111C28"/>
                </a:solidFill>
                <a:latin typeface="+mj-lt"/>
                <a:cs typeface="Lucida Bright" panose="02040603070505020404" pitchFamily="18" charset="0"/>
              </a:rPr>
              <a:t>Auch als Kompensation für verpasste «Pflichttermine».</a:t>
            </a:r>
          </a:p>
          <a:p>
            <a:pPr marL="0" indent="0" algn="ctr">
              <a:buNone/>
            </a:pPr>
            <a:endParaRPr lang="de-CH" sz="1500" dirty="0">
              <a:solidFill>
                <a:srgbClr val="2A3483"/>
              </a:solidFill>
              <a:latin typeface="Lucida Bright" panose="02040603070505020404" pitchFamily="18" charset="0"/>
              <a:cs typeface="Lucida Bright" panose="02040603070505020404" pitchFamily="18" charset="0"/>
            </a:endParaRPr>
          </a:p>
          <a:p>
            <a:pPr marL="0" indent="0" algn="ctr">
              <a:buNone/>
            </a:pPr>
            <a:endParaRPr lang="de-CH" sz="1500" dirty="0">
              <a:solidFill>
                <a:srgbClr val="2A3483"/>
              </a:solidFill>
              <a:latin typeface="Lucida Bright" panose="02040603070505020404" pitchFamily="18" charset="0"/>
              <a:cs typeface="Lucida Bright" panose="02040603070505020404" pitchFamily="18" charset="0"/>
            </a:endParaRPr>
          </a:p>
          <a:p>
            <a:pPr marL="0" indent="0" algn="ctr">
              <a:buNone/>
            </a:pPr>
            <a:endParaRPr lang="de-CH" sz="1500" dirty="0">
              <a:solidFill>
                <a:srgbClr val="2A3483"/>
              </a:solidFill>
              <a:latin typeface="Lucida Bright" panose="02040603070505020404" pitchFamily="18" charset="0"/>
              <a:cs typeface="Lucida Bright" panose="02040603070505020404" pitchFamily="18" charset="0"/>
            </a:endParaRPr>
          </a:p>
          <a:p>
            <a:pPr marL="0" indent="0">
              <a:buNone/>
            </a:pPr>
            <a:endParaRPr lang="de-CH" sz="1500" dirty="0">
              <a:solidFill>
                <a:srgbClr val="2A3483"/>
              </a:solidFill>
              <a:latin typeface="Lucida Bright" panose="02040603070505020404" pitchFamily="18" charset="0"/>
              <a:cs typeface="Lucida Bright" panose="02040603070505020404" pitchFamily="18" charset="0"/>
            </a:endParaRPr>
          </a:p>
          <a:p>
            <a:pPr marL="0" indent="0">
              <a:buNone/>
            </a:pPr>
            <a:endParaRPr lang="de-CH" sz="1500" dirty="0">
              <a:solidFill>
                <a:srgbClr val="2A3483"/>
              </a:solidFill>
              <a:latin typeface="Lucida Bright" panose="02040603070505020404" pitchFamily="18" charset="0"/>
              <a:cs typeface="Lucida Bright" panose="02040603070505020404" pitchFamily="18" charset="0"/>
            </a:endParaRPr>
          </a:p>
          <a:p>
            <a:pPr marL="0" indent="0">
              <a:buNone/>
            </a:pPr>
            <a:endParaRPr lang="de-CH" sz="1800" b="1" dirty="0">
              <a:solidFill>
                <a:srgbClr val="2A3483"/>
              </a:solidFill>
              <a:latin typeface="Lucida Bright" panose="02040603070505020404" pitchFamily="18" charset="0"/>
              <a:cs typeface="Lucida Bright" panose="02040603070505020404" pitchFamily="18" charset="0"/>
            </a:endParaRPr>
          </a:p>
          <a:p>
            <a:pPr marL="0" indent="0">
              <a:buNone/>
            </a:pPr>
            <a:endParaRPr lang="de-CH" sz="1500" dirty="0">
              <a:solidFill>
                <a:srgbClr val="2A3483"/>
              </a:solidFill>
              <a:latin typeface="Lucida Bright" panose="02040603070505020404" pitchFamily="18" charset="0"/>
              <a:cs typeface="Lucida Bright" panose="02040603070505020404" pitchFamily="18" charset="0"/>
            </a:endParaRPr>
          </a:p>
          <a:p>
            <a:pPr marL="0" indent="0">
              <a:buNone/>
            </a:pPr>
            <a:endParaRPr lang="de-CH" dirty="0">
              <a:latin typeface="Averta CY Extrathin" panose="00000200000000000000" pitchFamily="50" charset="0"/>
            </a:endParaRPr>
          </a:p>
          <a:p>
            <a:pPr marL="0" indent="0">
              <a:buFont typeface="Arial" panose="020B0604020202020204" pitchFamily="34" charset="0"/>
              <a:buNone/>
            </a:pPr>
            <a:endParaRPr lang="de-CH" dirty="0">
              <a:latin typeface="Averta CY Extrathin" panose="00000200000000000000" pitchFamily="50" charset="0"/>
            </a:endParaRPr>
          </a:p>
          <a:p>
            <a:pPr marL="0" indent="0">
              <a:buFont typeface="Arial" panose="020B0604020202020204" pitchFamily="34" charset="0"/>
              <a:buNone/>
            </a:pPr>
            <a:endParaRPr lang="de-CH" dirty="0">
              <a:latin typeface="Averta CY Extrathin" panose="00000200000000000000" pitchFamily="50" charset="0"/>
            </a:endParaRPr>
          </a:p>
          <a:p>
            <a:pPr marL="0" indent="0">
              <a:buFont typeface="Arial" panose="020B0604020202020204" pitchFamily="34" charset="0"/>
              <a:buNone/>
            </a:pPr>
            <a:endParaRPr lang="de-CH" dirty="0">
              <a:latin typeface="Averta CY Extrathin" panose="00000200000000000000" pitchFamily="50" charset="0"/>
            </a:endParaRPr>
          </a:p>
        </p:txBody>
      </p:sp>
      <p:pic>
        <p:nvPicPr>
          <p:cNvPr id="8" name="Grafik 7"/>
          <p:cNvPicPr>
            <a:picLocks noChangeAspect="1"/>
          </p:cNvPicPr>
          <p:nvPr/>
        </p:nvPicPr>
        <p:blipFill rotWithShape="1">
          <a:blip r:embed="rId3"/>
          <a:srcRect l="-1" t="5015" r="449" b="1117"/>
          <a:stretch/>
        </p:blipFill>
        <p:spPr>
          <a:xfrm>
            <a:off x="0" y="1"/>
            <a:ext cx="6858000" cy="1879720"/>
          </a:xfrm>
          <a:prstGeom prst="rect">
            <a:avLst/>
          </a:prstGeom>
        </p:spPr>
      </p:pic>
      <p:sp>
        <p:nvSpPr>
          <p:cNvPr id="5" name="Textfeld 4">
            <a:extLst>
              <a:ext uri="{FF2B5EF4-FFF2-40B4-BE49-F238E27FC236}">
                <a16:creationId xmlns:a16="http://schemas.microsoft.com/office/drawing/2014/main" id="{50A79455-474A-1A8B-3B31-E6E9F1DB0313}"/>
              </a:ext>
            </a:extLst>
          </p:cNvPr>
          <p:cNvSpPr txBox="1"/>
          <p:nvPr/>
        </p:nvSpPr>
        <p:spPr>
          <a:xfrm>
            <a:off x="338202" y="7037929"/>
            <a:ext cx="2668045" cy="1169551"/>
          </a:xfrm>
          <a:prstGeom prst="rect">
            <a:avLst/>
          </a:prstGeom>
          <a:noFill/>
        </p:spPr>
        <p:txBody>
          <a:bodyPr wrap="square" rtlCol="0">
            <a:spAutoFit/>
          </a:bodyPr>
          <a:lstStyle/>
          <a:p>
            <a:r>
              <a:rPr lang="de-CH" sz="7000" dirty="0" err="1">
                <a:latin typeface="Fave Script Bold Pro" pitchFamily="2" charset="0"/>
              </a:rPr>
              <a:t>Assisireise</a:t>
            </a:r>
            <a:endParaRPr lang="de-CH" sz="7000" dirty="0">
              <a:latin typeface="Fave Script Bold Pro" pitchFamily="2" charset="0"/>
            </a:endParaRPr>
          </a:p>
        </p:txBody>
      </p:sp>
      <p:sp>
        <p:nvSpPr>
          <p:cNvPr id="6" name="Textfeld 5">
            <a:extLst>
              <a:ext uri="{FF2B5EF4-FFF2-40B4-BE49-F238E27FC236}">
                <a16:creationId xmlns:a16="http://schemas.microsoft.com/office/drawing/2014/main" id="{630E4FC2-9485-1996-754B-220576C3EEA8}"/>
              </a:ext>
            </a:extLst>
          </p:cNvPr>
          <p:cNvSpPr txBox="1"/>
          <p:nvPr/>
        </p:nvSpPr>
        <p:spPr>
          <a:xfrm>
            <a:off x="651353" y="8652632"/>
            <a:ext cx="5982763" cy="553998"/>
          </a:xfrm>
          <a:prstGeom prst="rect">
            <a:avLst/>
          </a:prstGeom>
          <a:noFill/>
        </p:spPr>
        <p:txBody>
          <a:bodyPr wrap="square" rtlCol="0">
            <a:spAutoFit/>
          </a:bodyPr>
          <a:lstStyle/>
          <a:p>
            <a:r>
              <a:rPr lang="de-CH" sz="3000" b="1" dirty="0">
                <a:latin typeface="+mj-lt"/>
              </a:rPr>
              <a:t>Freitag. 2. – Mittwoch. 7. April 2027</a:t>
            </a:r>
          </a:p>
        </p:txBody>
      </p:sp>
      <p:pic>
        <p:nvPicPr>
          <p:cNvPr id="1026" name="Picture 2" descr="spiritPoint &amp; Swiss for Greece: OPENAIR - Weinfelden - Guidle">
            <a:extLst>
              <a:ext uri="{FF2B5EF4-FFF2-40B4-BE49-F238E27FC236}">
                <a16:creationId xmlns:a16="http://schemas.microsoft.com/office/drawing/2014/main" id="{B1DF83D6-87D6-4DEF-2A63-5E7E06D9956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310" t="9930" r="3281" b="63887"/>
          <a:stretch>
            <a:fillRect/>
          </a:stretch>
        </p:blipFill>
        <p:spPr bwMode="auto">
          <a:xfrm>
            <a:off x="223880" y="3611764"/>
            <a:ext cx="6422570" cy="1979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7556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2E73F3-8434-4259-A1CA-43FD1C9DA947}"/>
              </a:ext>
            </a:extLst>
          </p:cNvPr>
          <p:cNvSpPr>
            <a:spLocks noGrp="1"/>
          </p:cNvSpPr>
          <p:nvPr>
            <p:ph type="title"/>
          </p:nvPr>
        </p:nvSpPr>
        <p:spPr>
          <a:xfrm>
            <a:off x="471487" y="1890168"/>
            <a:ext cx="6151693" cy="567927"/>
          </a:xfrm>
        </p:spPr>
        <p:txBody>
          <a:bodyPr>
            <a:noAutofit/>
          </a:bodyPr>
          <a:lstStyle/>
          <a:p>
            <a:pPr algn="ctr"/>
            <a:r>
              <a:rPr lang="de-CH" sz="2800" b="1" dirty="0">
                <a:cs typeface="Lucida Bright" panose="02040603070505020404" pitchFamily="18" charset="0"/>
              </a:rPr>
              <a:t>Info Firmpatinnen und Paten</a:t>
            </a:r>
          </a:p>
        </p:txBody>
      </p:sp>
      <p:sp>
        <p:nvSpPr>
          <p:cNvPr id="21" name="Inhaltsplatzhalter 2">
            <a:extLst>
              <a:ext uri="{FF2B5EF4-FFF2-40B4-BE49-F238E27FC236}">
                <a16:creationId xmlns:a16="http://schemas.microsoft.com/office/drawing/2014/main" id="{1DA3DA5E-56D8-4207-83DB-18F2350B6A73}"/>
              </a:ext>
            </a:extLst>
          </p:cNvPr>
          <p:cNvSpPr txBox="1">
            <a:spLocks/>
          </p:cNvSpPr>
          <p:nvPr/>
        </p:nvSpPr>
        <p:spPr>
          <a:xfrm>
            <a:off x="0" y="2458096"/>
            <a:ext cx="6857999" cy="7355606"/>
          </a:xfrm>
          <a:prstGeom prst="rect">
            <a:avLst/>
          </a:prstGeom>
          <a:ln>
            <a:solidFill>
              <a:srgbClr val="2A3483"/>
            </a:solidFill>
            <a:prstDash val="sysDash"/>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defTabSz="914400" eaLnBrk="0" fontAlgn="base" hangingPunct="0">
              <a:lnSpc>
                <a:spcPct val="100000"/>
              </a:lnSpc>
              <a:spcBef>
                <a:spcPct val="0"/>
              </a:spcBef>
              <a:spcAft>
                <a:spcPct val="0"/>
              </a:spcAft>
              <a:buNone/>
            </a:pPr>
            <a:endParaRPr lang="de-CH" altLang="de-DE" sz="100" dirty="0">
              <a:solidFill>
                <a:srgbClr val="2A3483"/>
              </a:solidFill>
              <a:latin typeface="+mj-lt"/>
              <a:ea typeface="Times New Roman" panose="02020603050405020304" pitchFamily="18" charset="0"/>
              <a:cs typeface="Lucida Bright" panose="02040603070505020404" pitchFamily="18" charset="0"/>
            </a:endParaRPr>
          </a:p>
          <a:p>
            <a:pPr marL="0" lvl="0" indent="0" defTabSz="914400" eaLnBrk="0" fontAlgn="base" hangingPunct="0">
              <a:lnSpc>
                <a:spcPct val="100000"/>
              </a:lnSpc>
              <a:spcBef>
                <a:spcPct val="0"/>
              </a:spcBef>
              <a:spcAft>
                <a:spcPct val="0"/>
              </a:spcAft>
              <a:buNone/>
            </a:pPr>
            <a:r>
              <a:rPr lang="de-CH" altLang="de-DE" sz="1500" dirty="0">
                <a:latin typeface="+mj-lt"/>
                <a:ea typeface="Times New Roman" panose="02020603050405020304" pitchFamily="18" charset="0"/>
                <a:cs typeface="Lucida Bright" panose="02040603070505020404" pitchFamily="18" charset="0"/>
              </a:rPr>
              <a:t>Oft sind rund um das Thema Firmpatin / Firmpate Fragen offen. Daher möchten wir mit dieser Info versuchen, einige davon zu klären.</a:t>
            </a:r>
            <a:endParaRPr lang="de-CH" altLang="de-DE" sz="1500" dirty="0">
              <a:latin typeface="+mj-lt"/>
            </a:endParaRPr>
          </a:p>
          <a:p>
            <a:pPr marL="0" lvl="0" indent="0" defTabSz="914400" eaLnBrk="0" fontAlgn="base" hangingPunct="0">
              <a:lnSpc>
                <a:spcPct val="100000"/>
              </a:lnSpc>
              <a:spcBef>
                <a:spcPct val="0"/>
              </a:spcBef>
              <a:spcAft>
                <a:spcPct val="0"/>
              </a:spcAft>
              <a:buNone/>
            </a:pPr>
            <a:endParaRPr lang="de-CH" altLang="de-DE" sz="500" b="1" dirty="0">
              <a:latin typeface="+mj-lt"/>
              <a:ea typeface="Times New Roman" panose="02020603050405020304" pitchFamily="18" charset="0"/>
              <a:cs typeface="Lucida Bright" panose="02040603070505020404" pitchFamily="18" charset="0"/>
            </a:endParaRPr>
          </a:p>
          <a:p>
            <a:pPr marL="0" lvl="0" indent="0" defTabSz="914400" eaLnBrk="0" fontAlgn="base" hangingPunct="0">
              <a:lnSpc>
                <a:spcPct val="100000"/>
              </a:lnSpc>
              <a:spcBef>
                <a:spcPct val="0"/>
              </a:spcBef>
              <a:spcAft>
                <a:spcPct val="0"/>
              </a:spcAft>
              <a:buNone/>
            </a:pPr>
            <a:r>
              <a:rPr lang="de-CH" altLang="de-DE" sz="1500" b="1" dirty="0">
                <a:latin typeface="+mj-lt"/>
                <a:ea typeface="Times New Roman" panose="02020603050405020304" pitchFamily="18" charset="0"/>
                <a:cs typeface="Lucida Bright" panose="02040603070505020404" pitchFamily="18" charset="0"/>
              </a:rPr>
              <a:t>Welche Bedeutung hat der Firmpate/in?</a:t>
            </a:r>
            <a:endParaRPr lang="de-CH" altLang="de-DE" sz="1500" dirty="0">
              <a:latin typeface="+mj-lt"/>
            </a:endParaRPr>
          </a:p>
          <a:p>
            <a:pPr marL="0" lvl="0" indent="0" defTabSz="914400" eaLnBrk="0" fontAlgn="base" hangingPunct="0">
              <a:lnSpc>
                <a:spcPct val="100000"/>
              </a:lnSpc>
              <a:spcBef>
                <a:spcPct val="0"/>
              </a:spcBef>
              <a:spcAft>
                <a:spcPct val="0"/>
              </a:spcAft>
              <a:buNone/>
            </a:pPr>
            <a:r>
              <a:rPr lang="de-CH" altLang="de-DE" sz="1500" dirty="0">
                <a:latin typeface="+mj-lt"/>
                <a:ea typeface="Times New Roman" panose="02020603050405020304" pitchFamily="18" charset="0"/>
                <a:cs typeface="Lucida Bright" panose="02040603070505020404" pitchFamily="18" charset="0"/>
              </a:rPr>
              <a:t>Kirche ist Gemeinschaft. Menschen sollen nicht alleine durchs Leben gehen müssen. Wir dürfen Menschen um uns wissen, die uns in wichtigen Lebensabschnitten begleiten. Der Firmpate/in hat auch die Aufgabe dich in Lebens -und Glaubensfragen zur Seite zu stehen. Daher sind ein Interesse und eine positive Grundhaltung zu Kirche –und Glaubensfragen wichtig.</a:t>
            </a:r>
            <a:endParaRPr lang="de-CH" altLang="de-DE" sz="1500" dirty="0">
              <a:latin typeface="+mj-lt"/>
            </a:endParaRPr>
          </a:p>
          <a:p>
            <a:pPr marL="0" lvl="0" indent="0" defTabSz="914400" eaLnBrk="0" fontAlgn="base" hangingPunct="0">
              <a:lnSpc>
                <a:spcPct val="100000"/>
              </a:lnSpc>
              <a:spcBef>
                <a:spcPct val="0"/>
              </a:spcBef>
              <a:spcAft>
                <a:spcPct val="0"/>
              </a:spcAft>
              <a:buNone/>
            </a:pPr>
            <a:endParaRPr lang="de-CH" altLang="de-DE" sz="500" b="1" dirty="0">
              <a:latin typeface="+mj-lt"/>
              <a:ea typeface="Times New Roman" panose="02020603050405020304" pitchFamily="18" charset="0"/>
              <a:cs typeface="Lucida Bright" panose="02040603070505020404" pitchFamily="18" charset="0"/>
            </a:endParaRPr>
          </a:p>
          <a:p>
            <a:pPr marL="0" lvl="0" indent="0" defTabSz="914400" eaLnBrk="0" fontAlgn="base" hangingPunct="0">
              <a:lnSpc>
                <a:spcPct val="100000"/>
              </a:lnSpc>
              <a:spcBef>
                <a:spcPct val="0"/>
              </a:spcBef>
              <a:spcAft>
                <a:spcPct val="0"/>
              </a:spcAft>
              <a:buNone/>
            </a:pPr>
            <a:r>
              <a:rPr lang="de-CH" altLang="de-DE" sz="1500" b="1" dirty="0">
                <a:latin typeface="+mj-lt"/>
                <a:ea typeface="Times New Roman" panose="02020603050405020304" pitchFamily="18" charset="0"/>
                <a:cs typeface="Lucida Bright" panose="02040603070505020404" pitchFamily="18" charset="0"/>
              </a:rPr>
              <a:t>Wie sollte mein Firmpate/in sein?</a:t>
            </a:r>
            <a:endParaRPr lang="de-CH" altLang="de-DE" sz="1500" dirty="0">
              <a:latin typeface="+mj-lt"/>
            </a:endParaRPr>
          </a:p>
          <a:p>
            <a:pPr marL="0" lvl="0" indent="0" defTabSz="914400" eaLnBrk="0" fontAlgn="base" hangingPunct="0">
              <a:lnSpc>
                <a:spcPct val="100000"/>
              </a:lnSpc>
              <a:spcBef>
                <a:spcPct val="0"/>
              </a:spcBef>
              <a:spcAft>
                <a:spcPct val="0"/>
              </a:spcAft>
              <a:buNone/>
            </a:pPr>
            <a:r>
              <a:rPr lang="de-CH" altLang="de-DE" sz="1500" dirty="0">
                <a:latin typeface="+mj-lt"/>
                <a:ea typeface="Times New Roman" panose="02020603050405020304" pitchFamily="18" charset="0"/>
                <a:cs typeface="Lucida Bright" panose="02040603070505020404" pitchFamily="18" charset="0"/>
              </a:rPr>
              <a:t>Es sollte jemand sein, zu dem du Vertrauen hast, und gerne Zeit mit Ihr/Ihm verbringst. Wenn möglich, mehr als einmal im Jahr.</a:t>
            </a:r>
            <a:endParaRPr lang="de-CH" altLang="de-DE" sz="1500" dirty="0">
              <a:latin typeface="+mj-lt"/>
            </a:endParaRPr>
          </a:p>
          <a:p>
            <a:pPr marL="0" lvl="0" indent="0" defTabSz="914400" eaLnBrk="0" fontAlgn="base" hangingPunct="0">
              <a:lnSpc>
                <a:spcPct val="100000"/>
              </a:lnSpc>
              <a:spcBef>
                <a:spcPct val="0"/>
              </a:spcBef>
              <a:spcAft>
                <a:spcPct val="0"/>
              </a:spcAft>
              <a:buNone/>
            </a:pPr>
            <a:r>
              <a:rPr lang="de-CH" altLang="de-DE" sz="1500" dirty="0">
                <a:latin typeface="+mj-lt"/>
                <a:ea typeface="Times New Roman" panose="02020603050405020304" pitchFamily="18" charset="0"/>
                <a:cs typeface="Lucida Bright" panose="02040603070505020404" pitchFamily="18" charset="0"/>
              </a:rPr>
              <a:t>Er/Sie sollte nicht deine Mutter oder Vater sein und ein Mindestalter von 16 Jahren haben. Es kann auch deine Taufpatin oder Taufpate sein.</a:t>
            </a:r>
            <a:endParaRPr lang="de-CH" altLang="de-DE" sz="1500" dirty="0">
              <a:latin typeface="+mj-lt"/>
            </a:endParaRPr>
          </a:p>
          <a:p>
            <a:pPr marL="0" lvl="0" indent="0" defTabSz="914400" eaLnBrk="0" fontAlgn="base" hangingPunct="0">
              <a:lnSpc>
                <a:spcPct val="100000"/>
              </a:lnSpc>
              <a:spcBef>
                <a:spcPct val="0"/>
              </a:spcBef>
              <a:spcAft>
                <a:spcPct val="0"/>
              </a:spcAft>
              <a:buNone/>
            </a:pPr>
            <a:endParaRPr lang="de-CH" altLang="de-DE" sz="1500" dirty="0">
              <a:latin typeface="+mj-lt"/>
              <a:ea typeface="Times New Roman" panose="02020603050405020304" pitchFamily="18" charset="0"/>
              <a:cs typeface="Lucida Bright" panose="02040603070505020404" pitchFamily="18" charset="0"/>
            </a:endParaRPr>
          </a:p>
          <a:p>
            <a:pPr marL="0" lvl="0" indent="0" defTabSz="914400" eaLnBrk="0" fontAlgn="base" hangingPunct="0">
              <a:lnSpc>
                <a:spcPct val="100000"/>
              </a:lnSpc>
              <a:spcBef>
                <a:spcPct val="0"/>
              </a:spcBef>
              <a:spcAft>
                <a:spcPct val="0"/>
              </a:spcAft>
              <a:buNone/>
            </a:pPr>
            <a:r>
              <a:rPr lang="de-CH" altLang="de-DE" sz="1500" dirty="0">
                <a:latin typeface="+mj-lt"/>
                <a:ea typeface="Times New Roman" panose="02020603050405020304" pitchFamily="18" charset="0"/>
                <a:cs typeface="Lucida Bright" panose="02040603070505020404" pitchFamily="18" charset="0"/>
              </a:rPr>
              <a:t>Sie oder Er muss gefirmt sein und zur Kirche gehören!</a:t>
            </a:r>
          </a:p>
          <a:p>
            <a:pPr marL="0" lvl="0" indent="0" defTabSz="914400" eaLnBrk="0" fontAlgn="base" hangingPunct="0">
              <a:lnSpc>
                <a:spcPct val="100000"/>
              </a:lnSpc>
              <a:spcBef>
                <a:spcPct val="0"/>
              </a:spcBef>
              <a:spcAft>
                <a:spcPct val="0"/>
              </a:spcAft>
              <a:buNone/>
            </a:pPr>
            <a:endParaRPr lang="de-CH" altLang="de-DE" sz="1500" dirty="0">
              <a:latin typeface="+mj-lt"/>
              <a:ea typeface="Times New Roman" panose="02020603050405020304" pitchFamily="18" charset="0"/>
              <a:cs typeface="Lucida Bright" panose="02040603070505020404" pitchFamily="18" charset="0"/>
            </a:endParaRPr>
          </a:p>
          <a:p>
            <a:pPr marL="0" lvl="0" indent="0" defTabSz="914400" eaLnBrk="0" fontAlgn="base" hangingPunct="0">
              <a:lnSpc>
                <a:spcPct val="100000"/>
              </a:lnSpc>
              <a:spcBef>
                <a:spcPct val="0"/>
              </a:spcBef>
              <a:spcAft>
                <a:spcPct val="0"/>
              </a:spcAft>
              <a:buNone/>
            </a:pPr>
            <a:endParaRPr lang="de-CH" altLang="de-DE" sz="1500" dirty="0">
              <a:latin typeface="+mj-lt"/>
              <a:ea typeface="Times New Roman" panose="02020603050405020304" pitchFamily="18" charset="0"/>
              <a:cs typeface="Lucida Bright" panose="02040603070505020404" pitchFamily="18" charset="0"/>
            </a:endParaRPr>
          </a:p>
          <a:p>
            <a:pPr marL="0" lvl="0" indent="0" defTabSz="914400" eaLnBrk="0" fontAlgn="base" hangingPunct="0">
              <a:lnSpc>
                <a:spcPct val="100000"/>
              </a:lnSpc>
              <a:spcBef>
                <a:spcPct val="0"/>
              </a:spcBef>
              <a:spcAft>
                <a:spcPct val="0"/>
              </a:spcAft>
              <a:buNone/>
            </a:pPr>
            <a:endParaRPr lang="de-CH" altLang="de-DE" sz="1500" dirty="0">
              <a:latin typeface="+mj-lt"/>
              <a:cs typeface="Lucida Bright" panose="02040603070505020404" pitchFamily="18" charset="0"/>
            </a:endParaRPr>
          </a:p>
          <a:p>
            <a:pPr marL="0" lvl="0" indent="0" defTabSz="914400" eaLnBrk="0" fontAlgn="base" hangingPunct="0">
              <a:lnSpc>
                <a:spcPct val="100000"/>
              </a:lnSpc>
              <a:spcBef>
                <a:spcPct val="0"/>
              </a:spcBef>
              <a:spcAft>
                <a:spcPct val="0"/>
              </a:spcAft>
              <a:buNone/>
            </a:pPr>
            <a:r>
              <a:rPr lang="de-CH" altLang="de-DE" sz="1500" dirty="0">
                <a:latin typeface="+mj-lt"/>
                <a:ea typeface="Times New Roman" panose="02020603050405020304" pitchFamily="18" charset="0"/>
                <a:cs typeface="Lucida Bright" panose="02040603070505020404" pitchFamily="18" charset="0"/>
              </a:rPr>
              <a:t>Falls Sie in ihrem Umfeld niemanden finden, auf den diese Kriterien zutreffen, gibt es die Möglichkeit auch eine geeignete Person zu wählen, die nicht katholisch ist.</a:t>
            </a:r>
          </a:p>
          <a:p>
            <a:pPr marL="0" lvl="0" indent="0" defTabSz="914400" eaLnBrk="0" fontAlgn="base" hangingPunct="0">
              <a:lnSpc>
                <a:spcPct val="100000"/>
              </a:lnSpc>
              <a:spcBef>
                <a:spcPct val="0"/>
              </a:spcBef>
              <a:spcAft>
                <a:spcPct val="0"/>
              </a:spcAft>
              <a:buNone/>
            </a:pPr>
            <a:r>
              <a:rPr lang="de-CH" altLang="de-DE" sz="1500" dirty="0">
                <a:latin typeface="+mj-lt"/>
                <a:ea typeface="Times New Roman" panose="02020603050405020304" pitchFamily="18" charset="0"/>
                <a:cs typeface="Lucida Bright" panose="02040603070505020404" pitchFamily="18" charset="0"/>
              </a:rPr>
              <a:t>In diesem Fall würde Er/Sie als </a:t>
            </a:r>
            <a:r>
              <a:rPr lang="de-CH" altLang="de-DE" sz="1500" dirty="0" err="1">
                <a:latin typeface="+mj-lt"/>
                <a:ea typeface="Times New Roman" panose="02020603050405020304" pitchFamily="18" charset="0"/>
                <a:cs typeface="Lucida Bright" panose="02040603070505020404" pitchFamily="18" charset="0"/>
              </a:rPr>
              <a:t>Firmzeuge</a:t>
            </a:r>
            <a:r>
              <a:rPr lang="de-CH" altLang="de-DE" sz="1500" dirty="0">
                <a:latin typeface="+mj-lt"/>
                <a:ea typeface="Times New Roman" panose="02020603050405020304" pitchFamily="18" charset="0"/>
                <a:cs typeface="Lucida Bright" panose="02040603070505020404" pitchFamily="18" charset="0"/>
              </a:rPr>
              <a:t>/in und nicht Firmpate/in eingetragen.</a:t>
            </a:r>
          </a:p>
          <a:p>
            <a:pPr marL="0" lvl="0" indent="0" defTabSz="914400" eaLnBrk="0" fontAlgn="base" hangingPunct="0">
              <a:lnSpc>
                <a:spcPct val="100000"/>
              </a:lnSpc>
              <a:spcBef>
                <a:spcPct val="0"/>
              </a:spcBef>
              <a:spcAft>
                <a:spcPct val="0"/>
              </a:spcAft>
              <a:buNone/>
            </a:pPr>
            <a:endParaRPr lang="de-CH" altLang="de-DE" sz="1600" dirty="0">
              <a:latin typeface="+mj-lt"/>
              <a:ea typeface="Times New Roman" panose="02020603050405020304" pitchFamily="18" charset="0"/>
              <a:cs typeface="Lucida Bright" panose="02040603070505020404" pitchFamily="18" charset="0"/>
            </a:endParaRPr>
          </a:p>
          <a:p>
            <a:pPr marL="0" lvl="0" indent="0" defTabSz="914400" eaLnBrk="0" fontAlgn="base" hangingPunct="0">
              <a:lnSpc>
                <a:spcPct val="100000"/>
              </a:lnSpc>
              <a:spcBef>
                <a:spcPct val="0"/>
              </a:spcBef>
              <a:spcAft>
                <a:spcPct val="0"/>
              </a:spcAft>
              <a:buNone/>
            </a:pPr>
            <a:r>
              <a:rPr lang="de-CH" altLang="de-DE" sz="1600" b="1" dirty="0">
                <a:latin typeface="+mj-lt"/>
                <a:ea typeface="Times New Roman" panose="02020603050405020304" pitchFamily="18" charset="0"/>
                <a:cs typeface="Lucida Bright" panose="02040603070505020404" pitchFamily="18" charset="0"/>
              </a:rPr>
              <a:t>Bitte so bald wie möglich den Patinnen und Paten, </a:t>
            </a:r>
          </a:p>
          <a:p>
            <a:pPr marL="0" lvl="0" indent="0" defTabSz="914400" eaLnBrk="0" fontAlgn="base" hangingPunct="0">
              <a:lnSpc>
                <a:spcPct val="100000"/>
              </a:lnSpc>
              <a:spcBef>
                <a:spcPct val="0"/>
              </a:spcBef>
              <a:spcAft>
                <a:spcPct val="0"/>
              </a:spcAft>
              <a:buNone/>
            </a:pPr>
            <a:r>
              <a:rPr lang="de-CH" altLang="de-DE" sz="1600" b="1" dirty="0">
                <a:latin typeface="+mj-lt"/>
                <a:ea typeface="Times New Roman" panose="02020603050405020304" pitchFamily="18" charset="0"/>
                <a:cs typeface="Lucida Bright" panose="02040603070505020404" pitchFamily="18" charset="0"/>
              </a:rPr>
              <a:t>die Termine des Patentags und des </a:t>
            </a:r>
            <a:r>
              <a:rPr lang="de-CH" altLang="de-DE" sz="1600" b="1" dirty="0" err="1">
                <a:latin typeface="+mj-lt"/>
                <a:ea typeface="Times New Roman" panose="02020603050405020304" pitchFamily="18" charset="0"/>
                <a:cs typeface="Lucida Bright" panose="02040603070505020404" pitchFamily="18" charset="0"/>
              </a:rPr>
              <a:t>Firmgottesdienstes</a:t>
            </a:r>
            <a:r>
              <a:rPr lang="de-CH" altLang="de-DE" sz="1600" b="1" dirty="0">
                <a:latin typeface="+mj-lt"/>
                <a:ea typeface="Times New Roman" panose="02020603050405020304" pitchFamily="18" charset="0"/>
                <a:cs typeface="Lucida Bright" panose="02040603070505020404" pitchFamily="18" charset="0"/>
              </a:rPr>
              <a:t> bekannt geben!</a:t>
            </a:r>
          </a:p>
          <a:p>
            <a:pPr marL="0" lvl="0" indent="0" defTabSz="914400" eaLnBrk="0" fontAlgn="base" hangingPunct="0">
              <a:lnSpc>
                <a:spcPct val="100000"/>
              </a:lnSpc>
              <a:spcBef>
                <a:spcPct val="0"/>
              </a:spcBef>
              <a:spcAft>
                <a:spcPct val="0"/>
              </a:spcAft>
              <a:buNone/>
            </a:pPr>
            <a:endParaRPr lang="de-CH" altLang="de-DE" sz="1500" dirty="0">
              <a:latin typeface="+mj-lt"/>
            </a:endParaRPr>
          </a:p>
          <a:p>
            <a:pPr marL="0" lvl="0" indent="0" defTabSz="914400" eaLnBrk="0" fontAlgn="base" hangingPunct="0">
              <a:lnSpc>
                <a:spcPct val="100000"/>
              </a:lnSpc>
              <a:spcBef>
                <a:spcPct val="0"/>
              </a:spcBef>
              <a:spcAft>
                <a:spcPct val="0"/>
              </a:spcAft>
              <a:buNone/>
            </a:pPr>
            <a:endParaRPr lang="de-CH" altLang="de-DE" sz="1500" dirty="0">
              <a:latin typeface="+mj-lt"/>
            </a:endParaRPr>
          </a:p>
          <a:p>
            <a:pPr marL="0" lvl="0" indent="0" defTabSz="914400" eaLnBrk="0" fontAlgn="base" hangingPunct="0">
              <a:lnSpc>
                <a:spcPct val="100000"/>
              </a:lnSpc>
              <a:spcBef>
                <a:spcPct val="0"/>
              </a:spcBef>
              <a:spcAft>
                <a:spcPct val="0"/>
              </a:spcAft>
              <a:buNone/>
            </a:pPr>
            <a:endParaRPr lang="de-CH" altLang="de-DE" sz="1500" dirty="0">
              <a:latin typeface="+mj-lt"/>
            </a:endParaRPr>
          </a:p>
          <a:p>
            <a:pPr marL="0" lvl="0" indent="0" defTabSz="914400" eaLnBrk="0" fontAlgn="base" hangingPunct="0">
              <a:lnSpc>
                <a:spcPct val="100000"/>
              </a:lnSpc>
              <a:spcBef>
                <a:spcPct val="0"/>
              </a:spcBef>
              <a:spcAft>
                <a:spcPct val="0"/>
              </a:spcAft>
              <a:buNone/>
            </a:pPr>
            <a:endParaRPr lang="de-CH" altLang="de-DE" sz="1500" dirty="0">
              <a:latin typeface="+mj-lt"/>
            </a:endParaRPr>
          </a:p>
          <a:p>
            <a:pPr marL="0" lvl="0" indent="0" defTabSz="914400" eaLnBrk="0" fontAlgn="base" hangingPunct="0">
              <a:lnSpc>
                <a:spcPct val="100000"/>
              </a:lnSpc>
              <a:spcBef>
                <a:spcPct val="0"/>
              </a:spcBef>
              <a:spcAft>
                <a:spcPct val="0"/>
              </a:spcAft>
              <a:buNone/>
            </a:pPr>
            <a:endParaRPr lang="de-CH" altLang="de-DE" sz="1500" dirty="0">
              <a:latin typeface="+mj-lt"/>
            </a:endParaRPr>
          </a:p>
          <a:p>
            <a:pPr marL="0" lvl="0" indent="0" defTabSz="914400" eaLnBrk="0" fontAlgn="base" hangingPunct="0">
              <a:lnSpc>
                <a:spcPct val="100000"/>
              </a:lnSpc>
              <a:spcBef>
                <a:spcPct val="0"/>
              </a:spcBef>
              <a:spcAft>
                <a:spcPct val="0"/>
              </a:spcAft>
              <a:buNone/>
            </a:pPr>
            <a:r>
              <a:rPr lang="de-CH" altLang="de-DE" sz="1500" dirty="0">
                <a:latin typeface="+mj-lt"/>
              </a:rPr>
              <a:t>Für Fragen stehen wir gerne zur Verfügung!</a:t>
            </a:r>
          </a:p>
          <a:p>
            <a:pPr marL="0" indent="0">
              <a:buNone/>
            </a:pPr>
            <a:endParaRPr lang="de-CH" sz="1500" dirty="0">
              <a:solidFill>
                <a:srgbClr val="2A3483"/>
              </a:solidFill>
              <a:latin typeface="Lucida Bright" panose="02040603070505020404" pitchFamily="18" charset="0"/>
              <a:cs typeface="Lucida Bright" panose="02040603070505020404" pitchFamily="18" charset="0"/>
            </a:endParaRPr>
          </a:p>
          <a:p>
            <a:pPr marL="0" indent="0">
              <a:buNone/>
            </a:pPr>
            <a:endParaRPr lang="de-CH" dirty="0">
              <a:latin typeface="Averta CY Extrathin" panose="00000200000000000000" pitchFamily="50" charset="0"/>
            </a:endParaRPr>
          </a:p>
          <a:p>
            <a:pPr marL="0" indent="0">
              <a:buFont typeface="Arial" panose="020B0604020202020204" pitchFamily="34" charset="0"/>
              <a:buNone/>
            </a:pPr>
            <a:endParaRPr lang="de-CH" dirty="0">
              <a:latin typeface="Averta CY Extrathin" panose="00000200000000000000" pitchFamily="50" charset="0"/>
            </a:endParaRPr>
          </a:p>
          <a:p>
            <a:pPr marL="0" indent="0">
              <a:buFont typeface="Arial" panose="020B0604020202020204" pitchFamily="34" charset="0"/>
              <a:buNone/>
            </a:pPr>
            <a:endParaRPr lang="de-CH" dirty="0">
              <a:latin typeface="Averta CY Extrathin" panose="00000200000000000000" pitchFamily="50" charset="0"/>
            </a:endParaRPr>
          </a:p>
          <a:p>
            <a:pPr marL="0" indent="0">
              <a:buFont typeface="Arial" panose="020B0604020202020204" pitchFamily="34" charset="0"/>
              <a:buNone/>
            </a:pPr>
            <a:endParaRPr lang="de-CH" dirty="0">
              <a:latin typeface="Averta CY Extrathin" panose="00000200000000000000" pitchFamily="50" charset="0"/>
            </a:endParaRPr>
          </a:p>
        </p:txBody>
      </p:sp>
      <p:sp>
        <p:nvSpPr>
          <p:cNvPr id="6" name="Rectangle 3"/>
          <p:cNvSpPr>
            <a:spLocks noChangeArrowheads="1"/>
          </p:cNvSpPr>
          <p:nvPr/>
        </p:nvSpPr>
        <p:spPr bwMode="auto">
          <a:xfrm>
            <a:off x="0" y="318701"/>
            <a:ext cx="23115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CH" altLang="de-DE" sz="1200" b="0" i="0" u="none" strike="noStrike" cap="none" normalizeH="0" baseline="0" dirty="0">
                <a:ln>
                  <a:noFill/>
                </a:ln>
                <a:solidFill>
                  <a:schemeClr val="tx1"/>
                </a:solidFill>
                <a:effectLst/>
                <a:latin typeface="Lucida Bright" panose="02040603070505020404" pitchFamily="18" charset="0"/>
                <a:ea typeface="Times New Roman" panose="02020603050405020304" pitchFamily="18" charset="0"/>
                <a:cs typeface="Lucida Bright" panose="02040603070505020404" pitchFamily="18" charset="0"/>
              </a:rPr>
              <a:t> </a:t>
            </a:r>
            <a:endParaRPr kumimoji="0" lang="de-CH" altLang="de-DE" sz="1800" b="0" i="0" u="none" strike="noStrike" cap="none" normalizeH="0" baseline="0" dirty="0">
              <a:ln>
                <a:noFill/>
              </a:ln>
              <a:solidFill>
                <a:schemeClr val="tx1"/>
              </a:solidFill>
              <a:effectLst/>
              <a:latin typeface="Arial" panose="020B0604020202020204" pitchFamily="34" charset="0"/>
            </a:endParaRPr>
          </a:p>
        </p:txBody>
      </p:sp>
      <p:pic>
        <p:nvPicPr>
          <p:cNvPr id="8" name="Grafik 7">
            <a:extLst>
              <a:ext uri="{FF2B5EF4-FFF2-40B4-BE49-F238E27FC236}">
                <a16:creationId xmlns:a16="http://schemas.microsoft.com/office/drawing/2014/main" id="{B3CC0515-CA75-9503-23E8-7E26D1B89FB6}"/>
              </a:ext>
            </a:extLst>
          </p:cNvPr>
          <p:cNvPicPr>
            <a:picLocks noChangeAspect="1"/>
          </p:cNvPicPr>
          <p:nvPr/>
        </p:nvPicPr>
        <p:blipFill rotWithShape="1">
          <a:blip r:embed="rId2"/>
          <a:srcRect r="10299"/>
          <a:stretch/>
        </p:blipFill>
        <p:spPr>
          <a:xfrm>
            <a:off x="0" y="-1"/>
            <a:ext cx="6869362" cy="1818043"/>
          </a:xfrm>
          <a:prstGeom prst="rect">
            <a:avLst/>
          </a:prstGeom>
        </p:spPr>
      </p:pic>
    </p:spTree>
    <p:extLst>
      <p:ext uri="{BB962C8B-B14F-4D97-AF65-F5344CB8AC3E}">
        <p14:creationId xmlns:p14="http://schemas.microsoft.com/office/powerpoint/2010/main" val="3916217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9C5E21B3-83CD-4CBE-40B6-D692114EB9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8106" y="4697786"/>
            <a:ext cx="3101788" cy="4864928"/>
          </a:xfrm>
          <a:prstGeom prst="rect">
            <a:avLst/>
          </a:prstGeom>
        </p:spPr>
      </p:pic>
      <p:pic>
        <p:nvPicPr>
          <p:cNvPr id="3" name="Grafik 2">
            <a:extLst>
              <a:ext uri="{FF2B5EF4-FFF2-40B4-BE49-F238E27FC236}">
                <a16:creationId xmlns:a16="http://schemas.microsoft.com/office/drawing/2014/main" id="{DF887415-CD10-8DCC-867F-1DEDAC3ECA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2471" y="1143000"/>
            <a:ext cx="3233057" cy="2155371"/>
          </a:xfrm>
          <a:prstGeom prst="rect">
            <a:avLst/>
          </a:prstGeom>
        </p:spPr>
      </p:pic>
    </p:spTree>
    <p:extLst>
      <p:ext uri="{BB962C8B-B14F-4D97-AF65-F5344CB8AC3E}">
        <p14:creationId xmlns:p14="http://schemas.microsoft.com/office/powerpoint/2010/main" val="1294841898"/>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966</Words>
  <Application>Microsoft Office PowerPoint</Application>
  <PresentationFormat>A4-Papier (210 x 297 mm)</PresentationFormat>
  <Paragraphs>205</Paragraphs>
  <Slides>8</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8</vt:i4>
      </vt:variant>
    </vt:vector>
  </HeadingPairs>
  <TitlesOfParts>
    <vt:vector size="15" baseType="lpstr">
      <vt:lpstr>Arial</vt:lpstr>
      <vt:lpstr>Averta CY Extrathin</vt:lpstr>
      <vt:lpstr>Calibri</vt:lpstr>
      <vt:lpstr>Calibri Light</vt:lpstr>
      <vt:lpstr>Fave Script Bold Pro</vt:lpstr>
      <vt:lpstr>Lucida Bright</vt:lpstr>
      <vt:lpstr>Office</vt:lpstr>
      <vt:lpstr>Firmweg</vt:lpstr>
      <vt:lpstr>Vorwort</vt:lpstr>
      <vt:lpstr>Wissen</vt:lpstr>
      <vt:lpstr>Erleben</vt:lpstr>
      <vt:lpstr>Feiern</vt:lpstr>
      <vt:lpstr>Freiwillig</vt:lpstr>
      <vt:lpstr>Info Firmpatinnen und Paten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WAhlpflicht Religions Unterricht 2021/22</dc:title>
  <dc:creator>Ralf Wagner</dc:creator>
  <cp:lastModifiedBy>Hilke Jetter</cp:lastModifiedBy>
  <cp:revision>188</cp:revision>
  <cp:lastPrinted>2026-06-11T10:33:49Z</cp:lastPrinted>
  <dcterms:created xsi:type="dcterms:W3CDTF">2021-01-22T09:08:39Z</dcterms:created>
  <dcterms:modified xsi:type="dcterms:W3CDTF">2026-06-17T09:23:10Z</dcterms:modified>
</cp:coreProperties>
</file>